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2" r:id="rId14"/>
    <p:sldId id="273" r:id="rId15"/>
    <p:sldId id="269" r:id="rId16"/>
    <p:sldId id="270" r:id="rId17"/>
    <p:sldId id="271" r:id="rId18"/>
    <p:sldId id="268"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Caveat" panose="020B0604020202020204" charset="0"/>
      <p:regular r:id="rId34"/>
      <p:bold r:id="rId35"/>
    </p:embeddedFont>
    <p:embeddedFont>
      <p:font typeface="Courgette" panose="020B0604020202020204" charset="0"/>
      <p:regular r:id="rId36"/>
    </p:embeddedFont>
    <p:embeddedFont>
      <p:font typeface="Nunito Light" panose="020B0604020202020204" charset="0"/>
      <p:regular r:id="rId37"/>
      <p:bold r:id="rId38"/>
      <p:italic r:id="rId39"/>
      <p:boldItalic r:id="rId40"/>
    </p:embeddedFont>
    <p:embeddedFont>
      <p:font typeface="Anton" panose="020B0604020202020204" charset="0"/>
      <p:regular r:id="rId41"/>
    </p:embeddedFont>
    <p:embeddedFont>
      <p:font typeface="Nunito" panose="020B0604020202020204" charset="0"/>
      <p:regular r:id="rId42"/>
      <p:bold r:id="rId43"/>
      <p:italic r:id="rId44"/>
      <p:boldItalic r:id="rId45"/>
    </p:embeddedFont>
    <p:embeddedFont>
      <p:font typeface="Nunito SemiBold"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3" roundtripDataSignature="AMtx7mjH7PznxCTuGv94KEimPqklqSMbn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customschemas.google.com/relationships/presentationmetadata" Target="metadata"/><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79675822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7" name="Google Shape;72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55358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0" name="Google Shape;850;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71780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0" name="Google Shape;86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06351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d94d030ce2_9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d94d030ce2_9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6959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dc83ff70eb_6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dc83ff70eb_6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893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dc83ff70eb_15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dc83ff70eb_1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5211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d94d030ce2_9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8" name="Google Shape;888;gd94d030ce2_9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16087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6"/>
        <p:cNvGrpSpPr/>
        <p:nvPr/>
      </p:nvGrpSpPr>
      <p:grpSpPr>
        <a:xfrm>
          <a:off x="0" y="0"/>
          <a:ext cx="0" cy="0"/>
          <a:chOff x="0" y="0"/>
          <a:chExt cx="0" cy="0"/>
        </a:xfrm>
      </p:grpSpPr>
      <p:sp>
        <p:nvSpPr>
          <p:cNvPr id="907" name="Google Shape;907;gd94d030ce2_9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8" name="Google Shape;908;gd94d030ce2_9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4153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d94d030ce2_9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d94d030ce2_9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727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dc83ff70eb_6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dc83ff70eb_6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8402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dc83ff70eb_15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dc83ff70eb_15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8347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4" name="Google Shape;73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9202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9" name="Google Shape;94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39077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dc83ff70eb_15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dc83ff70eb_15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48041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9" name="Google Shape;99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260527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d94d030ce2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3" name="Google Shape;1013;gd94d030ce2_6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338495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d94d030ce2_6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6" name="Google Shape;1036;gd94d030ce2_6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78051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d94d030ce2_6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8" name="Google Shape;1058;gd94d030ce2_6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131088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d94d030ce2_9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2" name="Google Shape;1082;gd94d030ce2_9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750984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6" name="Google Shape;110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23031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1" name="Google Shape;113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4255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dc83ff70eb_15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dc83ff70eb_15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7464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1" name="Google Shape;76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148079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0" name="Google Shape;117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1570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6" name="Google Shape;117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90928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Google Shape;76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97021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5" name="Google Shape;77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59311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2" name="Google Shape;78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673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9" name="Google Shape;789;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5661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dc83ff70eb_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8" name="Google Shape;798;gdc83ff70eb_6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54843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dc83ff70eb_6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5" name="Google Shape;825;gdc83ff70eb_6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491379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5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grpSp>
        <p:nvGrpSpPr>
          <p:cNvPr id="9" name="Google Shape;9;p55"/>
          <p:cNvGrpSpPr/>
          <p:nvPr/>
        </p:nvGrpSpPr>
        <p:grpSpPr>
          <a:xfrm>
            <a:off x="-13710" y="-6911"/>
            <a:ext cx="9157658" cy="5155276"/>
            <a:chOff x="238125" y="839425"/>
            <a:chExt cx="7136023" cy="4012825"/>
          </a:xfrm>
        </p:grpSpPr>
        <p:sp>
          <p:nvSpPr>
            <p:cNvPr id="10" name="Google Shape;10;p55"/>
            <p:cNvSpPr/>
            <p:nvPr/>
          </p:nvSpPr>
          <p:spPr>
            <a:xfrm>
              <a:off x="240700" y="839425"/>
              <a:ext cx="7133425" cy="4012825"/>
            </a:xfrm>
            <a:custGeom>
              <a:avLst/>
              <a:gdLst/>
              <a:ahLst/>
              <a:cxnLst/>
              <a:rect l="l" t="t" r="r" b="b"/>
              <a:pathLst>
                <a:path w="285337" h="160513" extrusionOk="0">
                  <a:moveTo>
                    <a:pt x="1" y="0"/>
                  </a:moveTo>
                  <a:lnTo>
                    <a:pt x="1" y="160513"/>
                  </a:lnTo>
                  <a:lnTo>
                    <a:pt x="285336" y="160513"/>
                  </a:lnTo>
                  <a:lnTo>
                    <a:pt x="28533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55"/>
            <p:cNvSpPr/>
            <p:nvPr/>
          </p:nvSpPr>
          <p:spPr>
            <a:xfrm>
              <a:off x="788600" y="1649850"/>
              <a:ext cx="145525" cy="13052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55"/>
            <p:cNvSpPr/>
            <p:nvPr/>
          </p:nvSpPr>
          <p:spPr>
            <a:xfrm>
              <a:off x="2244275" y="1026475"/>
              <a:ext cx="74575" cy="7137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55"/>
            <p:cNvSpPr/>
            <p:nvPr/>
          </p:nvSpPr>
          <p:spPr>
            <a:xfrm>
              <a:off x="5206375" y="1026350"/>
              <a:ext cx="74075" cy="71500"/>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55"/>
            <p:cNvSpPr/>
            <p:nvPr/>
          </p:nvSpPr>
          <p:spPr>
            <a:xfrm>
              <a:off x="6738700" y="4540500"/>
              <a:ext cx="94775" cy="84950"/>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55"/>
            <p:cNvSpPr/>
            <p:nvPr/>
          </p:nvSpPr>
          <p:spPr>
            <a:xfrm>
              <a:off x="6984150" y="1877700"/>
              <a:ext cx="94800" cy="84950"/>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55"/>
            <p:cNvSpPr/>
            <p:nvPr/>
          </p:nvSpPr>
          <p:spPr>
            <a:xfrm>
              <a:off x="238125" y="1658125"/>
              <a:ext cx="2600" cy="45075"/>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55"/>
            <p:cNvSpPr/>
            <p:nvPr/>
          </p:nvSpPr>
          <p:spPr>
            <a:xfrm>
              <a:off x="240700" y="839425"/>
              <a:ext cx="1086475" cy="862750"/>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55"/>
            <p:cNvSpPr/>
            <p:nvPr/>
          </p:nvSpPr>
          <p:spPr>
            <a:xfrm>
              <a:off x="1804100" y="3500125"/>
              <a:ext cx="74600" cy="7137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55"/>
            <p:cNvSpPr/>
            <p:nvPr/>
          </p:nvSpPr>
          <p:spPr>
            <a:xfrm>
              <a:off x="6052916" y="1257614"/>
              <a:ext cx="1321232" cy="1222376"/>
            </a:xfrm>
            <a:custGeom>
              <a:avLst/>
              <a:gdLst/>
              <a:ahLst/>
              <a:cxnLst/>
              <a:rect l="l" t="t" r="r" b="b"/>
              <a:pathLst>
                <a:path w="66452" h="61480" extrusionOk="0">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55"/>
            <p:cNvSpPr/>
            <p:nvPr/>
          </p:nvSpPr>
          <p:spPr>
            <a:xfrm rot="10800000">
              <a:off x="238126" y="2927691"/>
              <a:ext cx="582600" cy="911475"/>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55"/>
            <p:cNvSpPr/>
            <p:nvPr/>
          </p:nvSpPr>
          <p:spPr>
            <a:xfrm rot="10800000">
              <a:off x="238126" y="3119516"/>
              <a:ext cx="486300" cy="919725"/>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55"/>
            <p:cNvSpPr/>
            <p:nvPr/>
          </p:nvSpPr>
          <p:spPr>
            <a:xfrm>
              <a:off x="6685524" y="3235218"/>
              <a:ext cx="195250" cy="156775"/>
            </a:xfrm>
            <a:custGeom>
              <a:avLst/>
              <a:gdLst/>
              <a:ahLst/>
              <a:cxnLst/>
              <a:rect l="l" t="t" r="r" b="b"/>
              <a:pathLst>
                <a:path w="7810" h="6271" extrusionOk="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55"/>
            <p:cNvSpPr/>
            <p:nvPr/>
          </p:nvSpPr>
          <p:spPr>
            <a:xfrm>
              <a:off x="6909224" y="3458118"/>
              <a:ext cx="138225" cy="127725"/>
            </a:xfrm>
            <a:custGeom>
              <a:avLst/>
              <a:gdLst/>
              <a:ahLst/>
              <a:cxnLst/>
              <a:rect l="l" t="t" r="r" b="b"/>
              <a:pathLst>
                <a:path w="5529" h="5109" extrusionOk="0">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55"/>
            <p:cNvSpPr/>
            <p:nvPr/>
          </p:nvSpPr>
          <p:spPr>
            <a:xfrm>
              <a:off x="6568474" y="3486343"/>
              <a:ext cx="153825" cy="75375"/>
            </a:xfrm>
            <a:custGeom>
              <a:avLst/>
              <a:gdLst/>
              <a:ahLst/>
              <a:cxnLst/>
              <a:rect l="l" t="t" r="r" b="b"/>
              <a:pathLst>
                <a:path w="6153" h="3015" extrusionOk="0">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55"/>
            <p:cNvSpPr/>
            <p:nvPr/>
          </p:nvSpPr>
          <p:spPr>
            <a:xfrm>
              <a:off x="7113274" y="3646818"/>
              <a:ext cx="122325" cy="77525"/>
            </a:xfrm>
            <a:custGeom>
              <a:avLst/>
              <a:gdLst/>
              <a:ahLst/>
              <a:cxnLst/>
              <a:rect l="l" t="t" r="r" b="b"/>
              <a:pathLst>
                <a:path w="4893" h="3101" extrusionOk="0">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55"/>
            <p:cNvSpPr/>
            <p:nvPr/>
          </p:nvSpPr>
          <p:spPr>
            <a:xfrm>
              <a:off x="7087374" y="3324768"/>
              <a:ext cx="75100" cy="67775"/>
            </a:xfrm>
            <a:custGeom>
              <a:avLst/>
              <a:gdLst/>
              <a:ahLst/>
              <a:cxnLst/>
              <a:rect l="l" t="t" r="r" b="b"/>
              <a:pathLst>
                <a:path w="3004" h="2711" extrusionOk="0">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55"/>
            <p:cNvSpPr/>
            <p:nvPr/>
          </p:nvSpPr>
          <p:spPr>
            <a:xfrm>
              <a:off x="3254600" y="839425"/>
              <a:ext cx="1860650" cy="811175"/>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 name="Google Shape;28;p55"/>
          <p:cNvSpPr txBox="1">
            <a:spLocks noGrp="1"/>
          </p:cNvSpPr>
          <p:nvPr>
            <p:ph type="ctrTitle"/>
          </p:nvPr>
        </p:nvSpPr>
        <p:spPr>
          <a:xfrm>
            <a:off x="1938528" y="1746504"/>
            <a:ext cx="5266800" cy="1143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dk2"/>
              </a:buClr>
              <a:buSzPts val="7200"/>
              <a:buFont typeface="Caveat"/>
              <a:buNone/>
              <a:defRPr sz="7200">
                <a:solidFill>
                  <a:schemeClr val="dk2"/>
                </a:solidFill>
                <a:latin typeface="Caveat"/>
                <a:ea typeface="Caveat"/>
                <a:cs typeface="Caveat"/>
                <a:sym typeface="Caveat"/>
              </a:defRPr>
            </a:lvl1pPr>
            <a:lvl2pPr lvl="1" algn="ctr">
              <a:lnSpc>
                <a:spcPct val="100000"/>
              </a:lnSpc>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2pPr>
            <a:lvl3pPr lvl="2" algn="ctr">
              <a:lnSpc>
                <a:spcPct val="100000"/>
              </a:lnSpc>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3pPr>
            <a:lvl4pPr lvl="3" algn="ctr">
              <a:lnSpc>
                <a:spcPct val="100000"/>
              </a:lnSpc>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4pPr>
            <a:lvl5pPr lvl="4" algn="ctr">
              <a:lnSpc>
                <a:spcPct val="100000"/>
              </a:lnSpc>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5pPr>
            <a:lvl6pPr lvl="5" algn="ctr">
              <a:lnSpc>
                <a:spcPct val="100000"/>
              </a:lnSpc>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6pPr>
            <a:lvl7pPr lvl="6" algn="ctr">
              <a:lnSpc>
                <a:spcPct val="100000"/>
              </a:lnSpc>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7pPr>
            <a:lvl8pPr lvl="7" algn="ctr">
              <a:lnSpc>
                <a:spcPct val="100000"/>
              </a:lnSpc>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8pPr>
            <a:lvl9pPr lvl="8" algn="ctr">
              <a:lnSpc>
                <a:spcPct val="100000"/>
              </a:lnSpc>
              <a:spcBef>
                <a:spcPts val="0"/>
              </a:spcBef>
              <a:spcAft>
                <a:spcPts val="0"/>
              </a:spcAft>
              <a:buClr>
                <a:schemeClr val="dk2"/>
              </a:buClr>
              <a:buSzPts val="7200"/>
              <a:buFont typeface="Courgette"/>
              <a:buNone/>
              <a:defRPr sz="7200">
                <a:solidFill>
                  <a:schemeClr val="dk2"/>
                </a:solidFill>
                <a:latin typeface="Courgette"/>
                <a:ea typeface="Courgette"/>
                <a:cs typeface="Courgette"/>
                <a:sym typeface="Courgette"/>
              </a:defRPr>
            </a:lvl9pPr>
          </a:lstStyle>
          <a:p>
            <a:endParaRPr/>
          </a:p>
        </p:txBody>
      </p:sp>
      <p:sp>
        <p:nvSpPr>
          <p:cNvPr id="29" name="Google Shape;29;p55"/>
          <p:cNvSpPr txBox="1">
            <a:spLocks noGrp="1"/>
          </p:cNvSpPr>
          <p:nvPr>
            <p:ph type="subTitle" idx="1"/>
          </p:nvPr>
        </p:nvSpPr>
        <p:spPr>
          <a:xfrm>
            <a:off x="1938528" y="2999232"/>
            <a:ext cx="52668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2"/>
              </a:buClr>
              <a:buSzPts val="1600"/>
              <a:buFont typeface="Nunito"/>
              <a:buNone/>
              <a:defRPr sz="16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chemeClr val="dk2"/>
              </a:buClr>
              <a:buSzPts val="1600"/>
              <a:buFont typeface="Nunito"/>
              <a:buNone/>
              <a:defRPr sz="16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chemeClr val="dk2"/>
              </a:buClr>
              <a:buSzPts val="1600"/>
              <a:buFont typeface="Nunito"/>
              <a:buNone/>
              <a:defRPr sz="16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chemeClr val="dk2"/>
              </a:buClr>
              <a:buSzPts val="1600"/>
              <a:buFont typeface="Nunito"/>
              <a:buNone/>
              <a:defRPr sz="16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chemeClr val="dk2"/>
              </a:buClr>
              <a:buSzPts val="1600"/>
              <a:buFont typeface="Nunito"/>
              <a:buNone/>
              <a:defRPr sz="16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chemeClr val="dk2"/>
              </a:buClr>
              <a:buSzPts val="1600"/>
              <a:buFont typeface="Nunito"/>
              <a:buNone/>
              <a:defRPr sz="16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chemeClr val="dk2"/>
              </a:buClr>
              <a:buSzPts val="1600"/>
              <a:buFont typeface="Nunito"/>
              <a:buNone/>
              <a:defRPr sz="16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chemeClr val="dk2"/>
              </a:buClr>
              <a:buSzPts val="1600"/>
              <a:buFont typeface="Nunito"/>
              <a:buNone/>
              <a:defRPr sz="16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chemeClr val="dk2"/>
              </a:buClr>
              <a:buSzPts val="1600"/>
              <a:buFont typeface="Nunito"/>
              <a:buNone/>
              <a:defRPr sz="1600" b="0" i="0" u="none" strike="noStrike" cap="none">
                <a:solidFill>
                  <a:schemeClr val="dk2"/>
                </a:solidFill>
                <a:latin typeface="Arial"/>
                <a:ea typeface="Arial"/>
                <a:cs typeface="Arial"/>
                <a:sym typeface="Arial"/>
              </a:defRPr>
            </a:lvl9pPr>
          </a:lstStyle>
          <a:p>
            <a:endParaRPr/>
          </a:p>
        </p:txBody>
      </p:sp>
      <p:sp>
        <p:nvSpPr>
          <p:cNvPr id="30" name="Google Shape;30;p55"/>
          <p:cNvSpPr/>
          <p:nvPr/>
        </p:nvSpPr>
        <p:spPr>
          <a:xfrm>
            <a:off x="3776924" y="4423399"/>
            <a:ext cx="2293706" cy="720150"/>
          </a:xfrm>
          <a:custGeom>
            <a:avLst/>
            <a:gdLst/>
            <a:ahLst/>
            <a:cxnLst/>
            <a:rect l="l" t="t" r="r" b="b"/>
            <a:pathLst>
              <a:path w="229256" h="71979" extrusionOk="0">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55"/>
          <p:cNvSpPr/>
          <p:nvPr/>
        </p:nvSpPr>
        <p:spPr>
          <a:xfrm>
            <a:off x="358125" y="4608900"/>
            <a:ext cx="1353907" cy="536813"/>
          </a:xfrm>
          <a:custGeom>
            <a:avLst/>
            <a:gdLst/>
            <a:ahLst/>
            <a:cxnLst/>
            <a:rect l="l" t="t" r="r" b="b"/>
            <a:pathLst>
              <a:path w="162827" h="64579" extrusionOk="0">
                <a:moveTo>
                  <a:pt x="113113" y="0"/>
                </a:moveTo>
                <a:cubicBezTo>
                  <a:pt x="109831" y="0"/>
                  <a:pt x="106719" y="214"/>
                  <a:pt x="103945" y="647"/>
                </a:cubicBezTo>
                <a:cubicBezTo>
                  <a:pt x="89572" y="2922"/>
                  <a:pt x="74477" y="8139"/>
                  <a:pt x="59160" y="16075"/>
                </a:cubicBezTo>
                <a:cubicBezTo>
                  <a:pt x="47450" y="22179"/>
                  <a:pt x="35518" y="29893"/>
                  <a:pt x="23642" y="39106"/>
                </a:cubicBezTo>
                <a:lnTo>
                  <a:pt x="23143" y="39494"/>
                </a:lnTo>
                <a:cubicBezTo>
                  <a:pt x="14319" y="46320"/>
                  <a:pt x="3608" y="54644"/>
                  <a:pt x="1" y="64578"/>
                </a:cubicBezTo>
                <a:lnTo>
                  <a:pt x="2443" y="64578"/>
                </a:lnTo>
                <a:cubicBezTo>
                  <a:pt x="6105" y="55588"/>
                  <a:pt x="16206" y="47763"/>
                  <a:pt x="24530" y="41270"/>
                </a:cubicBezTo>
                <a:lnTo>
                  <a:pt x="25030" y="40881"/>
                </a:lnTo>
                <a:cubicBezTo>
                  <a:pt x="36795" y="31780"/>
                  <a:pt x="48615" y="24122"/>
                  <a:pt x="60159" y="18128"/>
                </a:cubicBezTo>
                <a:cubicBezTo>
                  <a:pt x="75309" y="10248"/>
                  <a:pt x="90127" y="5142"/>
                  <a:pt x="104278" y="2922"/>
                </a:cubicBezTo>
                <a:cubicBezTo>
                  <a:pt x="106871" y="2515"/>
                  <a:pt x="109878" y="2300"/>
                  <a:pt x="113124" y="2300"/>
                </a:cubicBezTo>
                <a:cubicBezTo>
                  <a:pt x="126688" y="2300"/>
                  <a:pt x="144423" y="6052"/>
                  <a:pt x="153559" y="15187"/>
                </a:cubicBezTo>
                <a:cubicBezTo>
                  <a:pt x="158498" y="20182"/>
                  <a:pt x="160440" y="26286"/>
                  <a:pt x="159275" y="33334"/>
                </a:cubicBezTo>
                <a:cubicBezTo>
                  <a:pt x="158331" y="39217"/>
                  <a:pt x="155002" y="44433"/>
                  <a:pt x="152171" y="48262"/>
                </a:cubicBezTo>
                <a:cubicBezTo>
                  <a:pt x="148009" y="54089"/>
                  <a:pt x="143070" y="59528"/>
                  <a:pt x="137465" y="64578"/>
                </a:cubicBezTo>
                <a:lnTo>
                  <a:pt x="140850" y="64578"/>
                </a:lnTo>
                <a:cubicBezTo>
                  <a:pt x="145789" y="59917"/>
                  <a:pt x="150229" y="54922"/>
                  <a:pt x="154058" y="49650"/>
                </a:cubicBezTo>
                <a:cubicBezTo>
                  <a:pt x="157000" y="45543"/>
                  <a:pt x="160496" y="40049"/>
                  <a:pt x="161550" y="33722"/>
                </a:cubicBezTo>
                <a:cubicBezTo>
                  <a:pt x="162827" y="25898"/>
                  <a:pt x="160662" y="19127"/>
                  <a:pt x="155168" y="13633"/>
                </a:cubicBezTo>
                <a:cubicBezTo>
                  <a:pt x="148231" y="6641"/>
                  <a:pt x="137687" y="3311"/>
                  <a:pt x="130084" y="1757"/>
                </a:cubicBezTo>
                <a:cubicBezTo>
                  <a:pt x="129751" y="1701"/>
                  <a:pt x="129418" y="1646"/>
                  <a:pt x="129085" y="1535"/>
                </a:cubicBezTo>
                <a:cubicBezTo>
                  <a:pt x="123774" y="520"/>
                  <a:pt x="118237" y="0"/>
                  <a:pt x="113113"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 name="Google Shape;32;p55"/>
          <p:cNvGrpSpPr/>
          <p:nvPr/>
        </p:nvGrpSpPr>
        <p:grpSpPr>
          <a:xfrm rot="240">
            <a:off x="7345597" y="2442119"/>
            <a:ext cx="489135" cy="447357"/>
            <a:chOff x="5177300" y="2314950"/>
            <a:chExt cx="341575" cy="312400"/>
          </a:xfrm>
        </p:grpSpPr>
        <p:sp>
          <p:nvSpPr>
            <p:cNvPr id="33" name="Google Shape;33;p55"/>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55"/>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5"/>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55"/>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5"/>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 name="Google Shape;38;p55"/>
          <p:cNvGrpSpPr/>
          <p:nvPr/>
        </p:nvGrpSpPr>
        <p:grpSpPr>
          <a:xfrm rot="-5400000">
            <a:off x="1379179" y="1586884"/>
            <a:ext cx="489135" cy="447388"/>
            <a:chOff x="5177300" y="2314950"/>
            <a:chExt cx="341575" cy="312400"/>
          </a:xfrm>
        </p:grpSpPr>
        <p:sp>
          <p:nvSpPr>
            <p:cNvPr id="39" name="Google Shape;39;p55"/>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55"/>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55"/>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55"/>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55"/>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1"/>
        </a:solidFill>
        <a:effectLst/>
      </p:bgPr>
    </p:bg>
    <p:spTree>
      <p:nvGrpSpPr>
        <p:cNvPr id="1" name="Shape 262"/>
        <p:cNvGrpSpPr/>
        <p:nvPr/>
      </p:nvGrpSpPr>
      <p:grpSpPr>
        <a:xfrm>
          <a:off x="0" y="0"/>
          <a:ext cx="0" cy="0"/>
          <a:chOff x="0" y="0"/>
          <a:chExt cx="0" cy="0"/>
        </a:xfrm>
      </p:grpSpPr>
      <p:sp>
        <p:nvSpPr>
          <p:cNvPr id="263" name="Google Shape;263;p64"/>
          <p:cNvSpPr/>
          <p:nvPr/>
        </p:nvSpPr>
        <p:spPr>
          <a:xfrm>
            <a:off x="687622" y="1034837"/>
            <a:ext cx="187232" cy="167907"/>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64"/>
          <p:cNvSpPr/>
          <p:nvPr/>
        </p:nvSpPr>
        <p:spPr>
          <a:xfrm>
            <a:off x="2560494" y="232927"/>
            <a:ext cx="95948" cy="91817"/>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64"/>
          <p:cNvSpPr/>
          <p:nvPr/>
        </p:nvSpPr>
        <p:spPr>
          <a:xfrm>
            <a:off x="6371532" y="232766"/>
            <a:ext cx="95305" cy="91978"/>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64"/>
          <p:cNvSpPr/>
          <p:nvPr/>
        </p:nvSpPr>
        <p:spPr>
          <a:xfrm>
            <a:off x="8343021" y="4753369"/>
            <a:ext cx="121938" cy="109280"/>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64"/>
          <p:cNvSpPr/>
          <p:nvPr/>
        </p:nvSpPr>
        <p:spPr>
          <a:xfrm>
            <a:off x="8658817" y="1327943"/>
            <a:ext cx="121970" cy="109280"/>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64"/>
          <p:cNvSpPr/>
          <p:nvPr/>
        </p:nvSpPr>
        <p:spPr>
          <a:xfrm>
            <a:off x="-20619" y="1045481"/>
            <a:ext cx="3345" cy="57984"/>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64"/>
          <p:cNvSpPr/>
          <p:nvPr/>
        </p:nvSpPr>
        <p:spPr>
          <a:xfrm>
            <a:off x="-1348" y="-7694"/>
            <a:ext cx="1397859" cy="1109842"/>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64"/>
          <p:cNvSpPr/>
          <p:nvPr/>
        </p:nvSpPr>
        <p:spPr>
          <a:xfrm>
            <a:off x="1994165" y="3415030"/>
            <a:ext cx="95980" cy="91817"/>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64"/>
          <p:cNvSpPr/>
          <p:nvPr/>
        </p:nvSpPr>
        <p:spPr>
          <a:xfrm>
            <a:off x="7460691" y="530265"/>
            <a:ext cx="1699897" cy="1572465"/>
          </a:xfrm>
          <a:custGeom>
            <a:avLst/>
            <a:gdLst/>
            <a:ahLst/>
            <a:cxnLst/>
            <a:rect l="l" t="t" r="r" b="b"/>
            <a:pathLst>
              <a:path w="66452" h="61480" extrusionOk="0">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64"/>
          <p:cNvSpPr/>
          <p:nvPr/>
        </p:nvSpPr>
        <p:spPr>
          <a:xfrm rot="10800000">
            <a:off x="-8649" y="2678651"/>
            <a:ext cx="749573" cy="1172521"/>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64"/>
          <p:cNvSpPr/>
          <p:nvPr/>
        </p:nvSpPr>
        <p:spPr>
          <a:xfrm rot="10800000">
            <a:off x="-8649" y="2925415"/>
            <a:ext cx="625674" cy="1183134"/>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64"/>
          <p:cNvSpPr/>
          <p:nvPr/>
        </p:nvSpPr>
        <p:spPr>
          <a:xfrm>
            <a:off x="8274605" y="3074254"/>
            <a:ext cx="251209" cy="201675"/>
          </a:xfrm>
          <a:custGeom>
            <a:avLst/>
            <a:gdLst/>
            <a:ahLst/>
            <a:cxnLst/>
            <a:rect l="l" t="t" r="r" b="b"/>
            <a:pathLst>
              <a:path w="7810" h="6271" extrusionOk="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64"/>
          <p:cNvSpPr/>
          <p:nvPr/>
        </p:nvSpPr>
        <p:spPr>
          <a:xfrm>
            <a:off x="8562417" y="3360992"/>
            <a:ext cx="177840" cy="164305"/>
          </a:xfrm>
          <a:custGeom>
            <a:avLst/>
            <a:gdLst/>
            <a:ahLst/>
            <a:cxnLst/>
            <a:rect l="l" t="t" r="r" b="b"/>
            <a:pathLst>
              <a:path w="5529" h="5109" extrusionOk="0">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64"/>
          <p:cNvSpPr/>
          <p:nvPr/>
        </p:nvSpPr>
        <p:spPr>
          <a:xfrm>
            <a:off x="8124008" y="3397301"/>
            <a:ext cx="197911" cy="96962"/>
          </a:xfrm>
          <a:custGeom>
            <a:avLst/>
            <a:gdLst/>
            <a:ahLst/>
            <a:cxnLst/>
            <a:rect l="l" t="t" r="r" b="b"/>
            <a:pathLst>
              <a:path w="6153" h="3015" extrusionOk="0">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64"/>
          <p:cNvSpPr/>
          <p:nvPr/>
        </p:nvSpPr>
        <p:spPr>
          <a:xfrm>
            <a:off x="8824948" y="3603736"/>
            <a:ext cx="157383" cy="99728"/>
          </a:xfrm>
          <a:custGeom>
            <a:avLst/>
            <a:gdLst/>
            <a:ahLst/>
            <a:cxnLst/>
            <a:rect l="l" t="t" r="r" b="b"/>
            <a:pathLst>
              <a:path w="4893" h="3101" extrusionOk="0">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64"/>
          <p:cNvSpPr/>
          <p:nvPr/>
        </p:nvSpPr>
        <p:spPr>
          <a:xfrm>
            <a:off x="8791625" y="3189451"/>
            <a:ext cx="96624" cy="87186"/>
          </a:xfrm>
          <a:custGeom>
            <a:avLst/>
            <a:gdLst/>
            <a:ahLst/>
            <a:cxnLst/>
            <a:rect l="l" t="t" r="r" b="b"/>
            <a:pathLst>
              <a:path w="3004" h="2711" extrusionOk="0">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64"/>
          <p:cNvSpPr/>
          <p:nvPr/>
        </p:nvSpPr>
        <p:spPr>
          <a:xfrm>
            <a:off x="3860378" y="-7694"/>
            <a:ext cx="2393912" cy="1043496"/>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64"/>
          <p:cNvSpPr/>
          <p:nvPr/>
        </p:nvSpPr>
        <p:spPr>
          <a:xfrm>
            <a:off x="3776924" y="4423399"/>
            <a:ext cx="2293706" cy="720150"/>
          </a:xfrm>
          <a:custGeom>
            <a:avLst/>
            <a:gdLst/>
            <a:ahLst/>
            <a:cxnLst/>
            <a:rect l="l" t="t" r="r" b="b"/>
            <a:pathLst>
              <a:path w="229256" h="71979" extrusionOk="0">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64"/>
          <p:cNvSpPr/>
          <p:nvPr/>
        </p:nvSpPr>
        <p:spPr>
          <a:xfrm>
            <a:off x="358125" y="4608900"/>
            <a:ext cx="1353907" cy="536813"/>
          </a:xfrm>
          <a:custGeom>
            <a:avLst/>
            <a:gdLst/>
            <a:ahLst/>
            <a:cxnLst/>
            <a:rect l="l" t="t" r="r" b="b"/>
            <a:pathLst>
              <a:path w="162827" h="64579" extrusionOk="0">
                <a:moveTo>
                  <a:pt x="113113" y="0"/>
                </a:moveTo>
                <a:cubicBezTo>
                  <a:pt x="109831" y="0"/>
                  <a:pt x="106719" y="214"/>
                  <a:pt x="103945" y="647"/>
                </a:cubicBezTo>
                <a:cubicBezTo>
                  <a:pt x="89572" y="2922"/>
                  <a:pt x="74477" y="8139"/>
                  <a:pt x="59160" y="16075"/>
                </a:cubicBezTo>
                <a:cubicBezTo>
                  <a:pt x="47450" y="22179"/>
                  <a:pt x="35518" y="29893"/>
                  <a:pt x="23642" y="39106"/>
                </a:cubicBezTo>
                <a:lnTo>
                  <a:pt x="23143" y="39494"/>
                </a:lnTo>
                <a:cubicBezTo>
                  <a:pt x="14319" y="46320"/>
                  <a:pt x="3608" y="54644"/>
                  <a:pt x="1" y="64578"/>
                </a:cubicBezTo>
                <a:lnTo>
                  <a:pt x="2443" y="64578"/>
                </a:lnTo>
                <a:cubicBezTo>
                  <a:pt x="6105" y="55588"/>
                  <a:pt x="16206" y="47763"/>
                  <a:pt x="24530" y="41270"/>
                </a:cubicBezTo>
                <a:lnTo>
                  <a:pt x="25030" y="40881"/>
                </a:lnTo>
                <a:cubicBezTo>
                  <a:pt x="36795" y="31780"/>
                  <a:pt x="48615" y="24122"/>
                  <a:pt x="60159" y="18128"/>
                </a:cubicBezTo>
                <a:cubicBezTo>
                  <a:pt x="75309" y="10248"/>
                  <a:pt x="90127" y="5142"/>
                  <a:pt x="104278" y="2922"/>
                </a:cubicBezTo>
                <a:cubicBezTo>
                  <a:pt x="106871" y="2515"/>
                  <a:pt x="109878" y="2300"/>
                  <a:pt x="113124" y="2300"/>
                </a:cubicBezTo>
                <a:cubicBezTo>
                  <a:pt x="126688" y="2300"/>
                  <a:pt x="144423" y="6052"/>
                  <a:pt x="153559" y="15187"/>
                </a:cubicBezTo>
                <a:cubicBezTo>
                  <a:pt x="158498" y="20182"/>
                  <a:pt x="160440" y="26286"/>
                  <a:pt x="159275" y="33334"/>
                </a:cubicBezTo>
                <a:cubicBezTo>
                  <a:pt x="158331" y="39217"/>
                  <a:pt x="155002" y="44433"/>
                  <a:pt x="152171" y="48262"/>
                </a:cubicBezTo>
                <a:cubicBezTo>
                  <a:pt x="148009" y="54089"/>
                  <a:pt x="143070" y="59528"/>
                  <a:pt x="137465" y="64578"/>
                </a:cubicBezTo>
                <a:lnTo>
                  <a:pt x="140850" y="64578"/>
                </a:lnTo>
                <a:cubicBezTo>
                  <a:pt x="145789" y="59917"/>
                  <a:pt x="150229" y="54922"/>
                  <a:pt x="154058" y="49650"/>
                </a:cubicBezTo>
                <a:cubicBezTo>
                  <a:pt x="157000" y="45543"/>
                  <a:pt x="160496" y="40049"/>
                  <a:pt x="161550" y="33722"/>
                </a:cubicBezTo>
                <a:cubicBezTo>
                  <a:pt x="162827" y="25898"/>
                  <a:pt x="160662" y="19127"/>
                  <a:pt x="155168" y="13633"/>
                </a:cubicBezTo>
                <a:cubicBezTo>
                  <a:pt x="148231" y="6641"/>
                  <a:pt x="137687" y="3311"/>
                  <a:pt x="130084" y="1757"/>
                </a:cubicBezTo>
                <a:cubicBezTo>
                  <a:pt x="129751" y="1701"/>
                  <a:pt x="129418" y="1646"/>
                  <a:pt x="129085" y="1535"/>
                </a:cubicBezTo>
                <a:cubicBezTo>
                  <a:pt x="123774" y="520"/>
                  <a:pt x="118237" y="0"/>
                  <a:pt x="113113"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64"/>
          <p:cNvSpPr txBox="1">
            <a:spLocks noGrp="1"/>
          </p:cNvSpPr>
          <p:nvPr>
            <p:ph type="title" hasCustomPrompt="1"/>
          </p:nvPr>
        </p:nvSpPr>
        <p:spPr>
          <a:xfrm>
            <a:off x="1389888" y="1728216"/>
            <a:ext cx="6364200" cy="1225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83" name="Google Shape;283;p64"/>
          <p:cNvSpPr txBox="1">
            <a:spLocks noGrp="1"/>
          </p:cNvSpPr>
          <p:nvPr>
            <p:ph type="subTitle" idx="1"/>
          </p:nvPr>
        </p:nvSpPr>
        <p:spPr>
          <a:xfrm>
            <a:off x="1399032" y="2926080"/>
            <a:ext cx="6355200" cy="466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body 4">
  <p:cSld name="CUSTOM_11">
    <p:bg>
      <p:bgPr>
        <a:solidFill>
          <a:schemeClr val="accent4"/>
        </a:solidFill>
        <a:effectLst/>
      </p:bgPr>
    </p:bg>
    <p:spTree>
      <p:nvGrpSpPr>
        <p:cNvPr id="1" name="Shape 284"/>
        <p:cNvGrpSpPr/>
        <p:nvPr/>
      </p:nvGrpSpPr>
      <p:grpSpPr>
        <a:xfrm>
          <a:off x="0" y="0"/>
          <a:ext cx="0" cy="0"/>
          <a:chOff x="0" y="0"/>
          <a:chExt cx="0" cy="0"/>
        </a:xfrm>
      </p:grpSpPr>
      <p:sp>
        <p:nvSpPr>
          <p:cNvPr id="285" name="Google Shape;285;p65"/>
          <p:cNvSpPr txBox="1">
            <a:spLocks noGrp="1"/>
          </p:cNvSpPr>
          <p:nvPr>
            <p:ph type="title"/>
          </p:nvPr>
        </p:nvSpPr>
        <p:spPr>
          <a:xfrm>
            <a:off x="1433550" y="418374"/>
            <a:ext cx="6276900" cy="57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a:endParaRPr/>
          </a:p>
        </p:txBody>
      </p:sp>
      <p:sp>
        <p:nvSpPr>
          <p:cNvPr id="286" name="Google Shape;286;p65"/>
          <p:cNvSpPr txBox="1">
            <a:spLocks noGrp="1"/>
          </p:cNvSpPr>
          <p:nvPr>
            <p:ph type="subTitle" idx="1"/>
          </p:nvPr>
        </p:nvSpPr>
        <p:spPr>
          <a:xfrm>
            <a:off x="4202625" y="1822748"/>
            <a:ext cx="4181400" cy="2092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
        <p:nvSpPr>
          <p:cNvPr id="287" name="Google Shape;287;p65"/>
          <p:cNvSpPr/>
          <p:nvPr/>
        </p:nvSpPr>
        <p:spPr>
          <a:xfrm>
            <a:off x="0" y="185401"/>
            <a:ext cx="838394" cy="1317905"/>
          </a:xfrm>
          <a:custGeom>
            <a:avLst/>
            <a:gdLst/>
            <a:ahLst/>
            <a:cxnLst/>
            <a:rect l="l" t="t" r="r" b="b"/>
            <a:pathLst>
              <a:path w="36126" h="56794" extrusionOk="0">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5"/>
          <p:cNvSpPr/>
          <p:nvPr/>
        </p:nvSpPr>
        <p:spPr>
          <a:xfrm>
            <a:off x="488628" y="185407"/>
            <a:ext cx="163346"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65"/>
          <p:cNvSpPr/>
          <p:nvPr/>
        </p:nvSpPr>
        <p:spPr>
          <a:xfrm>
            <a:off x="315366" y="3659090"/>
            <a:ext cx="161359" cy="144715"/>
          </a:xfrm>
          <a:custGeom>
            <a:avLst/>
            <a:gdLst/>
            <a:ahLst/>
            <a:cxnLst/>
            <a:rect l="l" t="t" r="r" b="b"/>
            <a:pathLst>
              <a:path w="5035" h="4516" extrusionOk="0">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65"/>
          <p:cNvSpPr/>
          <p:nvPr/>
        </p:nvSpPr>
        <p:spPr>
          <a:xfrm>
            <a:off x="8762524" y="959049"/>
            <a:ext cx="161340" cy="144715"/>
          </a:xfrm>
          <a:custGeom>
            <a:avLst/>
            <a:gdLst/>
            <a:ahLst/>
            <a:cxnLst/>
            <a:rect l="l" t="t" r="r" b="b"/>
            <a:pathLst>
              <a:path w="5034" h="4516" extrusionOk="0">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65"/>
          <p:cNvSpPr/>
          <p:nvPr/>
        </p:nvSpPr>
        <p:spPr>
          <a:xfrm>
            <a:off x="5633501" y="4678850"/>
            <a:ext cx="2045205" cy="466311"/>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65"/>
          <p:cNvSpPr/>
          <p:nvPr/>
        </p:nvSpPr>
        <p:spPr>
          <a:xfrm>
            <a:off x="8294848" y="1"/>
            <a:ext cx="838358" cy="920204"/>
          </a:xfrm>
          <a:custGeom>
            <a:avLst/>
            <a:gdLst/>
            <a:ahLst/>
            <a:cxnLst/>
            <a:rect l="l" t="t" r="r" b="b"/>
            <a:pathLst>
              <a:path w="41202" h="45230" extrusionOk="0">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3" name="Google Shape;293;p65"/>
          <p:cNvGrpSpPr/>
          <p:nvPr/>
        </p:nvGrpSpPr>
        <p:grpSpPr>
          <a:xfrm>
            <a:off x="8459112" y="3192811"/>
            <a:ext cx="509835" cy="466288"/>
            <a:chOff x="5177300" y="2314950"/>
            <a:chExt cx="341575" cy="312400"/>
          </a:xfrm>
        </p:grpSpPr>
        <p:sp>
          <p:nvSpPr>
            <p:cNvPr id="294" name="Google Shape;294;p65"/>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65"/>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65"/>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65"/>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65"/>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9" name="Google Shape;299;p65"/>
          <p:cNvSpPr/>
          <p:nvPr/>
        </p:nvSpPr>
        <p:spPr>
          <a:xfrm rot="10800000">
            <a:off x="5414562" y="6"/>
            <a:ext cx="1536187" cy="350196"/>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of text">
  <p:cSld name="CUSTOM_2">
    <p:bg>
      <p:bgPr>
        <a:solidFill>
          <a:schemeClr val="accent6"/>
        </a:solidFill>
        <a:effectLst/>
      </p:bgPr>
    </p:bg>
    <p:spTree>
      <p:nvGrpSpPr>
        <p:cNvPr id="1" name="Shape 300"/>
        <p:cNvGrpSpPr/>
        <p:nvPr/>
      </p:nvGrpSpPr>
      <p:grpSpPr>
        <a:xfrm>
          <a:off x="0" y="0"/>
          <a:ext cx="0" cy="0"/>
          <a:chOff x="0" y="0"/>
          <a:chExt cx="0" cy="0"/>
        </a:xfrm>
      </p:grpSpPr>
      <p:sp>
        <p:nvSpPr>
          <p:cNvPr id="301" name="Google Shape;301;p66"/>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66"/>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66"/>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66"/>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66"/>
          <p:cNvSpPr/>
          <p:nvPr/>
        </p:nvSpPr>
        <p:spPr>
          <a:xfrm>
            <a:off x="8718552" y="276510"/>
            <a:ext cx="121657" cy="109135"/>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66"/>
          <p:cNvSpPr/>
          <p:nvPr/>
        </p:nvSpPr>
        <p:spPr>
          <a:xfrm>
            <a:off x="-13710" y="1044872"/>
            <a:ext cx="3337" cy="57908"/>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66"/>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66"/>
          <p:cNvSpPr/>
          <p:nvPr/>
        </p:nvSpPr>
        <p:spPr>
          <a:xfrm>
            <a:off x="416456" y="4310890"/>
            <a:ext cx="95734" cy="9169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66"/>
          <p:cNvSpPr/>
          <p:nvPr/>
        </p:nvSpPr>
        <p:spPr>
          <a:xfrm rot="10800000">
            <a:off x="-6841" y="2675884"/>
            <a:ext cx="747651" cy="1170972"/>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66"/>
          <p:cNvSpPr/>
          <p:nvPr/>
        </p:nvSpPr>
        <p:spPr>
          <a:xfrm rot="10800000">
            <a:off x="-6841" y="2922321"/>
            <a:ext cx="624069" cy="1181571"/>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66"/>
          <p:cNvSpPr/>
          <p:nvPr/>
        </p:nvSpPr>
        <p:spPr>
          <a:xfrm rot="5400000">
            <a:off x="8820291" y="3372230"/>
            <a:ext cx="250564" cy="201409"/>
          </a:xfrm>
          <a:custGeom>
            <a:avLst/>
            <a:gdLst/>
            <a:ahLst/>
            <a:cxnLst/>
            <a:rect l="l" t="t" r="r" b="b"/>
            <a:pathLst>
              <a:path w="7810" h="6271" extrusionOk="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66"/>
          <p:cNvSpPr/>
          <p:nvPr/>
        </p:nvSpPr>
        <p:spPr>
          <a:xfrm rot="5400000">
            <a:off x="8589182" y="3641375"/>
            <a:ext cx="177384" cy="164088"/>
          </a:xfrm>
          <a:custGeom>
            <a:avLst/>
            <a:gdLst/>
            <a:ahLst/>
            <a:cxnLst/>
            <a:rect l="l" t="t" r="r" b="b"/>
            <a:pathLst>
              <a:path w="5529" h="5109" extrusionOk="0">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66"/>
          <p:cNvSpPr/>
          <p:nvPr/>
        </p:nvSpPr>
        <p:spPr>
          <a:xfrm rot="5400000">
            <a:off x="8576538" y="3247727"/>
            <a:ext cx="197404" cy="96834"/>
          </a:xfrm>
          <a:custGeom>
            <a:avLst/>
            <a:gdLst/>
            <a:ahLst/>
            <a:cxnLst/>
            <a:rect l="l" t="t" r="r" b="b"/>
            <a:pathLst>
              <a:path w="6153" h="3015" extrusionOk="0">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66"/>
          <p:cNvSpPr/>
          <p:nvPr/>
        </p:nvSpPr>
        <p:spPr>
          <a:xfrm rot="5400000">
            <a:off x="8389207" y="3925276"/>
            <a:ext cx="156980" cy="99596"/>
          </a:xfrm>
          <a:custGeom>
            <a:avLst/>
            <a:gdLst/>
            <a:ahLst/>
            <a:cxnLst/>
            <a:rect l="l" t="t" r="r" b="b"/>
            <a:pathLst>
              <a:path w="4893" h="3101" extrusionOk="0">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66"/>
          <p:cNvSpPr/>
          <p:nvPr/>
        </p:nvSpPr>
        <p:spPr>
          <a:xfrm rot="5400000">
            <a:off x="8839509" y="3867999"/>
            <a:ext cx="96376" cy="87071"/>
          </a:xfrm>
          <a:custGeom>
            <a:avLst/>
            <a:gdLst/>
            <a:ahLst/>
            <a:cxnLst/>
            <a:rect l="l" t="t" r="r" b="b"/>
            <a:pathLst>
              <a:path w="3004" h="2711" extrusionOk="0">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66"/>
          <p:cNvSpPr txBox="1">
            <a:spLocks noGrp="1"/>
          </p:cNvSpPr>
          <p:nvPr>
            <p:ph type="title"/>
          </p:nvPr>
        </p:nvSpPr>
        <p:spPr>
          <a:xfrm>
            <a:off x="1481328" y="301752"/>
            <a:ext cx="6172200" cy="148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sp>
        <p:nvSpPr>
          <p:cNvPr id="317" name="Google Shape;317;p66"/>
          <p:cNvSpPr txBox="1">
            <a:spLocks noGrp="1"/>
          </p:cNvSpPr>
          <p:nvPr>
            <p:ph type="subTitle" idx="1"/>
          </p:nvPr>
        </p:nvSpPr>
        <p:spPr>
          <a:xfrm>
            <a:off x="1097280" y="2578608"/>
            <a:ext cx="18471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1pPr>
            <a:lvl2pPr marR="0" lvl="1"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2pPr>
            <a:lvl3pPr marR="0" lvl="2"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3pPr>
            <a:lvl4pPr marR="0" lvl="3"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4pPr>
            <a:lvl5pPr marR="0" lvl="4"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5pPr>
            <a:lvl6pPr marR="0" lvl="5"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6pPr>
            <a:lvl7pPr marR="0" lvl="6"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7pPr>
            <a:lvl8pPr marR="0" lvl="7"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8pPr>
            <a:lvl9pPr marR="0" lvl="8"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9pPr>
          </a:lstStyle>
          <a:p>
            <a:endParaRPr/>
          </a:p>
        </p:txBody>
      </p:sp>
      <p:sp>
        <p:nvSpPr>
          <p:cNvPr id="318" name="Google Shape;318;p66"/>
          <p:cNvSpPr txBox="1">
            <a:spLocks noGrp="1"/>
          </p:cNvSpPr>
          <p:nvPr>
            <p:ph type="subTitle" idx="2"/>
          </p:nvPr>
        </p:nvSpPr>
        <p:spPr>
          <a:xfrm>
            <a:off x="1097280" y="2953512"/>
            <a:ext cx="1847100" cy="941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
        <p:nvSpPr>
          <p:cNvPr id="319" name="Google Shape;319;p66"/>
          <p:cNvSpPr txBox="1">
            <a:spLocks noGrp="1"/>
          </p:cNvSpPr>
          <p:nvPr>
            <p:ph type="subTitle" idx="3"/>
          </p:nvPr>
        </p:nvSpPr>
        <p:spPr>
          <a:xfrm>
            <a:off x="3685032" y="2578608"/>
            <a:ext cx="18471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1pPr>
            <a:lvl2pPr marR="0" lvl="1"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2pPr>
            <a:lvl3pPr marR="0" lvl="2"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3pPr>
            <a:lvl4pPr marR="0" lvl="3"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4pPr>
            <a:lvl5pPr marR="0" lvl="4"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5pPr>
            <a:lvl6pPr marR="0" lvl="5"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6pPr>
            <a:lvl7pPr marR="0" lvl="6"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7pPr>
            <a:lvl8pPr marR="0" lvl="7"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8pPr>
            <a:lvl9pPr marR="0" lvl="8"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9pPr>
          </a:lstStyle>
          <a:p>
            <a:endParaRPr/>
          </a:p>
        </p:txBody>
      </p:sp>
      <p:sp>
        <p:nvSpPr>
          <p:cNvPr id="320" name="Google Shape;320;p66"/>
          <p:cNvSpPr txBox="1">
            <a:spLocks noGrp="1"/>
          </p:cNvSpPr>
          <p:nvPr>
            <p:ph type="subTitle" idx="4"/>
          </p:nvPr>
        </p:nvSpPr>
        <p:spPr>
          <a:xfrm>
            <a:off x="3685032" y="2953512"/>
            <a:ext cx="1847100" cy="941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
        <p:nvSpPr>
          <p:cNvPr id="321" name="Google Shape;321;p66"/>
          <p:cNvSpPr txBox="1">
            <a:spLocks noGrp="1"/>
          </p:cNvSpPr>
          <p:nvPr>
            <p:ph type="subTitle" idx="5"/>
          </p:nvPr>
        </p:nvSpPr>
        <p:spPr>
          <a:xfrm>
            <a:off x="6190488" y="2578608"/>
            <a:ext cx="18471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1pPr>
            <a:lvl2pPr marR="0" lvl="1"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2pPr>
            <a:lvl3pPr marR="0" lvl="2"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3pPr>
            <a:lvl4pPr marR="0" lvl="3"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4pPr>
            <a:lvl5pPr marR="0" lvl="4"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5pPr>
            <a:lvl6pPr marR="0" lvl="5"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6pPr>
            <a:lvl7pPr marR="0" lvl="6"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7pPr>
            <a:lvl8pPr marR="0" lvl="7"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8pPr>
            <a:lvl9pPr marR="0" lvl="8"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9pPr>
          </a:lstStyle>
          <a:p>
            <a:endParaRPr/>
          </a:p>
        </p:txBody>
      </p:sp>
      <p:sp>
        <p:nvSpPr>
          <p:cNvPr id="322" name="Google Shape;322;p66"/>
          <p:cNvSpPr txBox="1">
            <a:spLocks noGrp="1"/>
          </p:cNvSpPr>
          <p:nvPr>
            <p:ph type="subTitle" idx="6"/>
          </p:nvPr>
        </p:nvSpPr>
        <p:spPr>
          <a:xfrm>
            <a:off x="6190488" y="2953512"/>
            <a:ext cx="1847100" cy="941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
        <p:nvSpPr>
          <p:cNvPr id="323" name="Google Shape;323;p66"/>
          <p:cNvSpPr/>
          <p:nvPr/>
        </p:nvSpPr>
        <p:spPr>
          <a:xfrm rot="9900129">
            <a:off x="3362051" y="4682884"/>
            <a:ext cx="250567" cy="201405"/>
          </a:xfrm>
          <a:custGeom>
            <a:avLst/>
            <a:gdLst/>
            <a:ahLst/>
            <a:cxnLst/>
            <a:rect l="l" t="t" r="r" b="b"/>
            <a:pathLst>
              <a:path w="7810" h="6271" extrusionOk="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66"/>
          <p:cNvSpPr/>
          <p:nvPr/>
        </p:nvSpPr>
        <p:spPr>
          <a:xfrm rot="9900129">
            <a:off x="3087407" y="4507797"/>
            <a:ext cx="177386" cy="164085"/>
          </a:xfrm>
          <a:custGeom>
            <a:avLst/>
            <a:gdLst/>
            <a:ahLst/>
            <a:cxnLst/>
            <a:rect l="l" t="t" r="r" b="b"/>
            <a:pathLst>
              <a:path w="5529" h="5109" extrusionOk="0">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66"/>
          <p:cNvSpPr/>
          <p:nvPr/>
        </p:nvSpPr>
        <p:spPr>
          <a:xfrm rot="9900129">
            <a:off x="3489431" y="4428292"/>
            <a:ext cx="197406" cy="96832"/>
          </a:xfrm>
          <a:custGeom>
            <a:avLst/>
            <a:gdLst/>
            <a:ahLst/>
            <a:cxnLst/>
            <a:rect l="l" t="t" r="r" b="b"/>
            <a:pathLst>
              <a:path w="6153" h="3015" extrusionOk="0">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66"/>
          <p:cNvSpPr/>
          <p:nvPr/>
        </p:nvSpPr>
        <p:spPr>
          <a:xfrm rot="9900129">
            <a:off x="2800132" y="4402160"/>
            <a:ext cx="156982" cy="99594"/>
          </a:xfrm>
          <a:custGeom>
            <a:avLst/>
            <a:gdLst/>
            <a:ahLst/>
            <a:cxnLst/>
            <a:rect l="l" t="t" r="r" b="b"/>
            <a:pathLst>
              <a:path w="4893" h="3101" extrusionOk="0">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66"/>
          <p:cNvSpPr/>
          <p:nvPr/>
        </p:nvSpPr>
        <p:spPr>
          <a:xfrm rot="9900129">
            <a:off x="3000513" y="4797668"/>
            <a:ext cx="96377" cy="87069"/>
          </a:xfrm>
          <a:custGeom>
            <a:avLst/>
            <a:gdLst/>
            <a:ahLst/>
            <a:cxnLst/>
            <a:rect l="l" t="t" r="r" b="b"/>
            <a:pathLst>
              <a:path w="3004" h="2711" extrusionOk="0">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66"/>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66"/>
          <p:cNvSpPr/>
          <p:nvPr/>
        </p:nvSpPr>
        <p:spPr>
          <a:xfrm rot="-5400000">
            <a:off x="7729180" y="1170851"/>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4">
    <p:bg>
      <p:bgPr>
        <a:solidFill>
          <a:schemeClr val="accent4"/>
        </a:solidFill>
        <a:effectLst/>
      </p:bgPr>
    </p:bg>
    <p:spTree>
      <p:nvGrpSpPr>
        <p:cNvPr id="1" name="Shape 330"/>
        <p:cNvGrpSpPr/>
        <p:nvPr/>
      </p:nvGrpSpPr>
      <p:grpSpPr>
        <a:xfrm>
          <a:off x="0" y="0"/>
          <a:ext cx="0" cy="0"/>
          <a:chOff x="0" y="0"/>
          <a:chExt cx="0" cy="0"/>
        </a:xfrm>
      </p:grpSpPr>
      <p:sp>
        <p:nvSpPr>
          <p:cNvPr id="331" name="Google Shape;331;p67"/>
          <p:cNvSpPr txBox="1">
            <a:spLocks noGrp="1"/>
          </p:cNvSpPr>
          <p:nvPr>
            <p:ph type="title"/>
          </p:nvPr>
        </p:nvSpPr>
        <p:spPr>
          <a:xfrm>
            <a:off x="3767328" y="1371600"/>
            <a:ext cx="4581000" cy="1234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ix columns of text">
  <p:cSld name="CUSTOM_3">
    <p:bg>
      <p:bgPr>
        <a:solidFill>
          <a:schemeClr val="accent1"/>
        </a:solidFill>
        <a:effectLst/>
      </p:bgPr>
    </p:bg>
    <p:spTree>
      <p:nvGrpSpPr>
        <p:cNvPr id="1" name="Shape 356"/>
        <p:cNvGrpSpPr/>
        <p:nvPr/>
      </p:nvGrpSpPr>
      <p:grpSpPr>
        <a:xfrm>
          <a:off x="0" y="0"/>
          <a:ext cx="0" cy="0"/>
          <a:chOff x="0" y="0"/>
          <a:chExt cx="0" cy="0"/>
        </a:xfrm>
      </p:grpSpPr>
      <p:sp>
        <p:nvSpPr>
          <p:cNvPr id="357" name="Google Shape;357;p69"/>
          <p:cNvSpPr txBox="1">
            <a:spLocks noGrp="1"/>
          </p:cNvSpPr>
          <p:nvPr>
            <p:ph type="title"/>
          </p:nvPr>
        </p:nvSpPr>
        <p:spPr>
          <a:xfrm>
            <a:off x="1481328" y="457200"/>
            <a:ext cx="6190500" cy="1353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a:endParaRPr/>
          </a:p>
        </p:txBody>
      </p:sp>
      <p:sp>
        <p:nvSpPr>
          <p:cNvPr id="358" name="Google Shape;358;p69"/>
          <p:cNvSpPr/>
          <p:nvPr/>
        </p:nvSpPr>
        <p:spPr>
          <a:xfrm>
            <a:off x="0" y="4172812"/>
            <a:ext cx="819313" cy="970677"/>
          </a:xfrm>
          <a:custGeom>
            <a:avLst/>
            <a:gdLst/>
            <a:ahLst/>
            <a:cxnLst/>
            <a:rect l="l" t="t" r="r" b="b"/>
            <a:pathLst>
              <a:path w="46152" h="54686" extrusionOk="0">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69"/>
          <p:cNvSpPr/>
          <p:nvPr/>
        </p:nvSpPr>
        <p:spPr>
          <a:xfrm>
            <a:off x="-2" y="185404"/>
            <a:ext cx="1025437" cy="1611956"/>
          </a:xfrm>
          <a:custGeom>
            <a:avLst/>
            <a:gdLst/>
            <a:ahLst/>
            <a:cxnLst/>
            <a:rect l="l" t="t" r="r" b="b"/>
            <a:pathLst>
              <a:path w="36126" h="56794" extrusionOk="0">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69"/>
          <p:cNvSpPr/>
          <p:nvPr/>
        </p:nvSpPr>
        <p:spPr>
          <a:xfrm>
            <a:off x="8172266" y="348082"/>
            <a:ext cx="163346"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69"/>
          <p:cNvSpPr/>
          <p:nvPr/>
        </p:nvSpPr>
        <p:spPr>
          <a:xfrm>
            <a:off x="489616" y="3699790"/>
            <a:ext cx="161359" cy="144715"/>
          </a:xfrm>
          <a:custGeom>
            <a:avLst/>
            <a:gdLst/>
            <a:ahLst/>
            <a:cxnLst/>
            <a:rect l="l" t="t" r="r" b="b"/>
            <a:pathLst>
              <a:path w="5035" h="4516" extrusionOk="0">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69"/>
          <p:cNvSpPr/>
          <p:nvPr/>
        </p:nvSpPr>
        <p:spPr>
          <a:xfrm>
            <a:off x="8587099" y="1325774"/>
            <a:ext cx="161340" cy="144715"/>
          </a:xfrm>
          <a:custGeom>
            <a:avLst/>
            <a:gdLst/>
            <a:ahLst/>
            <a:cxnLst/>
            <a:rect l="l" t="t" r="r" b="b"/>
            <a:pathLst>
              <a:path w="5034" h="4516" extrusionOk="0">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69"/>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69"/>
          <p:cNvSpPr/>
          <p:nvPr/>
        </p:nvSpPr>
        <p:spPr>
          <a:xfrm>
            <a:off x="1169424" y="4616868"/>
            <a:ext cx="205809" cy="217938"/>
          </a:xfrm>
          <a:custGeom>
            <a:avLst/>
            <a:gdLst/>
            <a:ahLst/>
            <a:cxnLst/>
            <a:rect l="l" t="t" r="r" b="b"/>
            <a:pathLst>
              <a:path w="6422" h="6801" extrusionOk="0">
                <a:moveTo>
                  <a:pt x="3816" y="1"/>
                </a:moveTo>
                <a:cubicBezTo>
                  <a:pt x="3309" y="1"/>
                  <a:pt x="2838" y="338"/>
                  <a:pt x="2258" y="733"/>
                </a:cubicBezTo>
                <a:cubicBezTo>
                  <a:pt x="1119" y="1521"/>
                  <a:pt x="0" y="2577"/>
                  <a:pt x="104" y="3903"/>
                </a:cubicBezTo>
                <a:cubicBezTo>
                  <a:pt x="124" y="4193"/>
                  <a:pt x="207" y="4483"/>
                  <a:pt x="352" y="4793"/>
                </a:cubicBezTo>
                <a:cubicBezTo>
                  <a:pt x="888" y="5973"/>
                  <a:pt x="1809" y="6801"/>
                  <a:pt x="2939" y="6801"/>
                </a:cubicBezTo>
                <a:cubicBezTo>
                  <a:pt x="3338" y="6801"/>
                  <a:pt x="3762" y="6698"/>
                  <a:pt x="4205" y="6471"/>
                </a:cubicBezTo>
                <a:cubicBezTo>
                  <a:pt x="5303" y="5933"/>
                  <a:pt x="6318" y="5208"/>
                  <a:pt x="6380" y="3882"/>
                </a:cubicBezTo>
                <a:cubicBezTo>
                  <a:pt x="6421" y="2805"/>
                  <a:pt x="5676" y="1106"/>
                  <a:pt x="4744" y="381"/>
                </a:cubicBezTo>
                <a:cubicBezTo>
                  <a:pt x="4405" y="110"/>
                  <a:pt x="4105" y="1"/>
                  <a:pt x="381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69"/>
          <p:cNvSpPr/>
          <p:nvPr/>
        </p:nvSpPr>
        <p:spPr>
          <a:xfrm>
            <a:off x="1546774" y="4834790"/>
            <a:ext cx="119537" cy="130615"/>
          </a:xfrm>
          <a:custGeom>
            <a:avLst/>
            <a:gdLst/>
            <a:ahLst/>
            <a:cxnLst/>
            <a:rect l="l" t="t" r="r" b="b"/>
            <a:pathLst>
              <a:path w="3730" h="4076" extrusionOk="0">
                <a:moveTo>
                  <a:pt x="1798" y="1"/>
                </a:moveTo>
                <a:cubicBezTo>
                  <a:pt x="864" y="1"/>
                  <a:pt x="311" y="2004"/>
                  <a:pt x="1" y="3196"/>
                </a:cubicBezTo>
                <a:cubicBezTo>
                  <a:pt x="49" y="3850"/>
                  <a:pt x="387" y="4075"/>
                  <a:pt x="800" y="4075"/>
                </a:cubicBezTo>
                <a:cubicBezTo>
                  <a:pt x="1276" y="4075"/>
                  <a:pt x="1853" y="3775"/>
                  <a:pt x="2197" y="3486"/>
                </a:cubicBezTo>
                <a:cubicBezTo>
                  <a:pt x="3067" y="2740"/>
                  <a:pt x="3729" y="1933"/>
                  <a:pt x="2880" y="793"/>
                </a:cubicBezTo>
                <a:cubicBezTo>
                  <a:pt x="2472" y="229"/>
                  <a:pt x="2114" y="1"/>
                  <a:pt x="17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69"/>
          <p:cNvSpPr/>
          <p:nvPr/>
        </p:nvSpPr>
        <p:spPr>
          <a:xfrm>
            <a:off x="7968438" y="3"/>
            <a:ext cx="1034376" cy="1135386"/>
          </a:xfrm>
          <a:custGeom>
            <a:avLst/>
            <a:gdLst/>
            <a:ahLst/>
            <a:cxnLst/>
            <a:rect l="l" t="t" r="r" b="b"/>
            <a:pathLst>
              <a:path w="41202" h="45230" extrusionOk="0">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7" name="Google Shape;367;p69"/>
          <p:cNvGrpSpPr/>
          <p:nvPr/>
        </p:nvGrpSpPr>
        <p:grpSpPr>
          <a:xfrm>
            <a:off x="141137" y="2237636"/>
            <a:ext cx="509835" cy="466288"/>
            <a:chOff x="5177300" y="2314950"/>
            <a:chExt cx="341575" cy="312400"/>
          </a:xfrm>
        </p:grpSpPr>
        <p:sp>
          <p:nvSpPr>
            <p:cNvPr id="368" name="Google Shape;368;p69"/>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69"/>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69"/>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69"/>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69"/>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3" name="Google Shape;373;p69"/>
          <p:cNvGrpSpPr/>
          <p:nvPr/>
        </p:nvGrpSpPr>
        <p:grpSpPr>
          <a:xfrm>
            <a:off x="8409940" y="3536482"/>
            <a:ext cx="603631" cy="552105"/>
            <a:chOff x="5177300" y="2314950"/>
            <a:chExt cx="341575" cy="312400"/>
          </a:xfrm>
        </p:grpSpPr>
        <p:sp>
          <p:nvSpPr>
            <p:cNvPr id="374" name="Google Shape;374;p69"/>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69"/>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69"/>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69"/>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69"/>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9" name="Google Shape;379;p69"/>
          <p:cNvSpPr txBox="1">
            <a:spLocks noGrp="1"/>
          </p:cNvSpPr>
          <p:nvPr>
            <p:ph type="subTitle" idx="1"/>
          </p:nvPr>
        </p:nvSpPr>
        <p:spPr>
          <a:xfrm>
            <a:off x="969264" y="2350008"/>
            <a:ext cx="21975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9pPr>
          </a:lstStyle>
          <a:p>
            <a:endParaRPr/>
          </a:p>
        </p:txBody>
      </p:sp>
      <p:sp>
        <p:nvSpPr>
          <p:cNvPr id="380" name="Google Shape;380;p69"/>
          <p:cNvSpPr txBox="1">
            <a:spLocks noGrp="1"/>
          </p:cNvSpPr>
          <p:nvPr>
            <p:ph type="subTitle" idx="2"/>
          </p:nvPr>
        </p:nvSpPr>
        <p:spPr>
          <a:xfrm>
            <a:off x="969264" y="2706624"/>
            <a:ext cx="21975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9pPr>
          </a:lstStyle>
          <a:p>
            <a:endParaRPr/>
          </a:p>
        </p:txBody>
      </p:sp>
      <p:sp>
        <p:nvSpPr>
          <p:cNvPr id="381" name="Google Shape;381;p69"/>
          <p:cNvSpPr txBox="1">
            <a:spLocks noGrp="1"/>
          </p:cNvSpPr>
          <p:nvPr>
            <p:ph type="subTitle" idx="3"/>
          </p:nvPr>
        </p:nvSpPr>
        <p:spPr>
          <a:xfrm>
            <a:off x="3474720" y="2350008"/>
            <a:ext cx="21975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9pPr>
          </a:lstStyle>
          <a:p>
            <a:endParaRPr/>
          </a:p>
        </p:txBody>
      </p:sp>
      <p:sp>
        <p:nvSpPr>
          <p:cNvPr id="382" name="Google Shape;382;p69"/>
          <p:cNvSpPr txBox="1">
            <a:spLocks noGrp="1"/>
          </p:cNvSpPr>
          <p:nvPr>
            <p:ph type="subTitle" idx="4"/>
          </p:nvPr>
        </p:nvSpPr>
        <p:spPr>
          <a:xfrm>
            <a:off x="3474720" y="2706624"/>
            <a:ext cx="21975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9pPr>
          </a:lstStyle>
          <a:p>
            <a:endParaRPr/>
          </a:p>
        </p:txBody>
      </p:sp>
      <p:sp>
        <p:nvSpPr>
          <p:cNvPr id="383" name="Google Shape;383;p69"/>
          <p:cNvSpPr txBox="1">
            <a:spLocks noGrp="1"/>
          </p:cNvSpPr>
          <p:nvPr>
            <p:ph type="subTitle" idx="5"/>
          </p:nvPr>
        </p:nvSpPr>
        <p:spPr>
          <a:xfrm>
            <a:off x="5980176" y="2350008"/>
            <a:ext cx="21975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9pPr>
          </a:lstStyle>
          <a:p>
            <a:endParaRPr/>
          </a:p>
        </p:txBody>
      </p:sp>
      <p:sp>
        <p:nvSpPr>
          <p:cNvPr id="384" name="Google Shape;384;p69"/>
          <p:cNvSpPr txBox="1">
            <a:spLocks noGrp="1"/>
          </p:cNvSpPr>
          <p:nvPr>
            <p:ph type="subTitle" idx="6"/>
          </p:nvPr>
        </p:nvSpPr>
        <p:spPr>
          <a:xfrm>
            <a:off x="5980176" y="2706624"/>
            <a:ext cx="21975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9pPr>
          </a:lstStyle>
          <a:p>
            <a:endParaRPr/>
          </a:p>
        </p:txBody>
      </p:sp>
      <p:sp>
        <p:nvSpPr>
          <p:cNvPr id="385" name="Google Shape;385;p69"/>
          <p:cNvSpPr txBox="1">
            <a:spLocks noGrp="1"/>
          </p:cNvSpPr>
          <p:nvPr>
            <p:ph type="subTitle" idx="7"/>
          </p:nvPr>
        </p:nvSpPr>
        <p:spPr>
          <a:xfrm>
            <a:off x="969264" y="3785616"/>
            <a:ext cx="21975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9pPr>
          </a:lstStyle>
          <a:p>
            <a:endParaRPr/>
          </a:p>
        </p:txBody>
      </p:sp>
      <p:sp>
        <p:nvSpPr>
          <p:cNvPr id="386" name="Google Shape;386;p69"/>
          <p:cNvSpPr txBox="1">
            <a:spLocks noGrp="1"/>
          </p:cNvSpPr>
          <p:nvPr>
            <p:ph type="subTitle" idx="8"/>
          </p:nvPr>
        </p:nvSpPr>
        <p:spPr>
          <a:xfrm>
            <a:off x="969264" y="4142232"/>
            <a:ext cx="21975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9pPr>
          </a:lstStyle>
          <a:p>
            <a:endParaRPr/>
          </a:p>
        </p:txBody>
      </p:sp>
      <p:sp>
        <p:nvSpPr>
          <p:cNvPr id="387" name="Google Shape;387;p69"/>
          <p:cNvSpPr txBox="1">
            <a:spLocks noGrp="1"/>
          </p:cNvSpPr>
          <p:nvPr>
            <p:ph type="subTitle" idx="9"/>
          </p:nvPr>
        </p:nvSpPr>
        <p:spPr>
          <a:xfrm>
            <a:off x="3474720" y="3785616"/>
            <a:ext cx="21975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9pPr>
          </a:lstStyle>
          <a:p>
            <a:endParaRPr/>
          </a:p>
        </p:txBody>
      </p:sp>
      <p:sp>
        <p:nvSpPr>
          <p:cNvPr id="388" name="Google Shape;388;p69"/>
          <p:cNvSpPr txBox="1">
            <a:spLocks noGrp="1"/>
          </p:cNvSpPr>
          <p:nvPr>
            <p:ph type="subTitle" idx="13"/>
          </p:nvPr>
        </p:nvSpPr>
        <p:spPr>
          <a:xfrm>
            <a:off x="3474720" y="4142232"/>
            <a:ext cx="21975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9pPr>
          </a:lstStyle>
          <a:p>
            <a:endParaRPr/>
          </a:p>
        </p:txBody>
      </p:sp>
      <p:sp>
        <p:nvSpPr>
          <p:cNvPr id="389" name="Google Shape;389;p69"/>
          <p:cNvSpPr txBox="1">
            <a:spLocks noGrp="1"/>
          </p:cNvSpPr>
          <p:nvPr>
            <p:ph type="subTitle" idx="14"/>
          </p:nvPr>
        </p:nvSpPr>
        <p:spPr>
          <a:xfrm>
            <a:off x="5980176" y="3785616"/>
            <a:ext cx="2197500" cy="3291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9pPr>
          </a:lstStyle>
          <a:p>
            <a:endParaRPr/>
          </a:p>
        </p:txBody>
      </p:sp>
      <p:sp>
        <p:nvSpPr>
          <p:cNvPr id="390" name="Google Shape;390;p69"/>
          <p:cNvSpPr txBox="1">
            <a:spLocks noGrp="1"/>
          </p:cNvSpPr>
          <p:nvPr>
            <p:ph type="subTitle" idx="15"/>
          </p:nvPr>
        </p:nvSpPr>
        <p:spPr>
          <a:xfrm>
            <a:off x="5980176" y="4142232"/>
            <a:ext cx="21975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9pPr>
          </a:lstStyle>
          <a:p>
            <a:endParaRPr/>
          </a:p>
        </p:txBody>
      </p:sp>
      <p:sp>
        <p:nvSpPr>
          <p:cNvPr id="391" name="Google Shape;391;p69"/>
          <p:cNvSpPr/>
          <p:nvPr/>
        </p:nvSpPr>
        <p:spPr>
          <a:xfrm rot="5400000">
            <a:off x="8128858" y="206742"/>
            <a:ext cx="1232802" cy="819326"/>
          </a:xfrm>
          <a:custGeom>
            <a:avLst/>
            <a:gdLst/>
            <a:ahLst/>
            <a:cxnLst/>
            <a:rect l="l" t="t" r="r" b="b"/>
            <a:pathLst>
              <a:path w="38426" h="25562" extrusionOk="0">
                <a:moveTo>
                  <a:pt x="3253" y="0"/>
                </a:moveTo>
                <a:cubicBezTo>
                  <a:pt x="3212" y="41"/>
                  <a:pt x="3170" y="83"/>
                  <a:pt x="3129" y="124"/>
                </a:cubicBezTo>
                <a:cubicBezTo>
                  <a:pt x="2860" y="435"/>
                  <a:pt x="2694" y="849"/>
                  <a:pt x="2570" y="1222"/>
                </a:cubicBezTo>
                <a:cubicBezTo>
                  <a:pt x="1782" y="3584"/>
                  <a:pt x="312" y="7975"/>
                  <a:pt x="125" y="11372"/>
                </a:cubicBezTo>
                <a:cubicBezTo>
                  <a:pt x="1" y="13796"/>
                  <a:pt x="726" y="16053"/>
                  <a:pt x="2321" y="18042"/>
                </a:cubicBezTo>
                <a:cubicBezTo>
                  <a:pt x="4085" y="20280"/>
                  <a:pt x="5745" y="20469"/>
                  <a:pt x="7746" y="20469"/>
                </a:cubicBezTo>
                <a:cubicBezTo>
                  <a:pt x="7930" y="20469"/>
                  <a:pt x="8117" y="20467"/>
                  <a:pt x="8307" y="20465"/>
                </a:cubicBezTo>
                <a:cubicBezTo>
                  <a:pt x="8908" y="20465"/>
                  <a:pt x="9509" y="20465"/>
                  <a:pt x="10172" y="20507"/>
                </a:cubicBezTo>
                <a:cubicBezTo>
                  <a:pt x="13258" y="20693"/>
                  <a:pt x="15267" y="21853"/>
                  <a:pt x="17794" y="23345"/>
                </a:cubicBezTo>
                <a:cubicBezTo>
                  <a:pt x="18291" y="23635"/>
                  <a:pt x="18830" y="23945"/>
                  <a:pt x="19389" y="24277"/>
                </a:cubicBezTo>
                <a:cubicBezTo>
                  <a:pt x="20922" y="25126"/>
                  <a:pt x="22517" y="25561"/>
                  <a:pt x="24091" y="25561"/>
                </a:cubicBezTo>
                <a:cubicBezTo>
                  <a:pt x="25831" y="25561"/>
                  <a:pt x="27530" y="25043"/>
                  <a:pt x="29063" y="23987"/>
                </a:cubicBezTo>
                <a:cubicBezTo>
                  <a:pt x="32543" y="21605"/>
                  <a:pt x="35401" y="16592"/>
                  <a:pt x="36437" y="12863"/>
                </a:cubicBezTo>
                <a:cubicBezTo>
                  <a:pt x="37473" y="9073"/>
                  <a:pt x="38426" y="4661"/>
                  <a:pt x="36478" y="394"/>
                </a:cubicBezTo>
                <a:cubicBezTo>
                  <a:pt x="36416" y="269"/>
                  <a:pt x="36333" y="124"/>
                  <a:pt x="36271" y="0"/>
                </a:cubicBezTo>
                <a:lnTo>
                  <a:pt x="35463" y="0"/>
                </a:lnTo>
                <a:cubicBezTo>
                  <a:pt x="35608" y="228"/>
                  <a:pt x="35733" y="435"/>
                  <a:pt x="35836" y="684"/>
                </a:cubicBezTo>
                <a:cubicBezTo>
                  <a:pt x="37701" y="4744"/>
                  <a:pt x="36768" y="9011"/>
                  <a:pt x="35774" y="12677"/>
                </a:cubicBezTo>
                <a:cubicBezTo>
                  <a:pt x="34780" y="16281"/>
                  <a:pt x="32025" y="21128"/>
                  <a:pt x="28669" y="23428"/>
                </a:cubicBezTo>
                <a:cubicBezTo>
                  <a:pt x="27255" y="24385"/>
                  <a:pt x="25687" y="24868"/>
                  <a:pt x="24084" y="24868"/>
                </a:cubicBezTo>
                <a:cubicBezTo>
                  <a:pt x="22635" y="24868"/>
                  <a:pt x="21158" y="24473"/>
                  <a:pt x="19741" y="23676"/>
                </a:cubicBezTo>
                <a:cubicBezTo>
                  <a:pt x="19182" y="23365"/>
                  <a:pt x="18644" y="23055"/>
                  <a:pt x="18126" y="22744"/>
                </a:cubicBezTo>
                <a:cubicBezTo>
                  <a:pt x="15640" y="21273"/>
                  <a:pt x="13465" y="20010"/>
                  <a:pt x="10213" y="19823"/>
                </a:cubicBezTo>
                <a:cubicBezTo>
                  <a:pt x="9674" y="19782"/>
                  <a:pt x="9177" y="19782"/>
                  <a:pt x="8701" y="19782"/>
                </a:cubicBezTo>
                <a:lnTo>
                  <a:pt x="8307" y="19782"/>
                </a:lnTo>
                <a:cubicBezTo>
                  <a:pt x="8265" y="19782"/>
                  <a:pt x="8224" y="19782"/>
                  <a:pt x="8183" y="19782"/>
                </a:cubicBezTo>
                <a:cubicBezTo>
                  <a:pt x="6014" y="19782"/>
                  <a:pt x="4547" y="19762"/>
                  <a:pt x="2860" y="17628"/>
                </a:cubicBezTo>
                <a:cubicBezTo>
                  <a:pt x="1368" y="15763"/>
                  <a:pt x="685" y="13671"/>
                  <a:pt x="809" y="11413"/>
                </a:cubicBezTo>
                <a:cubicBezTo>
                  <a:pt x="995" y="8099"/>
                  <a:pt x="2445" y="3770"/>
                  <a:pt x="3232" y="1450"/>
                </a:cubicBezTo>
                <a:cubicBezTo>
                  <a:pt x="3336" y="1139"/>
                  <a:pt x="3460" y="808"/>
                  <a:pt x="3647" y="580"/>
                </a:cubicBezTo>
                <a:cubicBezTo>
                  <a:pt x="3709" y="518"/>
                  <a:pt x="3750" y="476"/>
                  <a:pt x="3812" y="435"/>
                </a:cubicBezTo>
                <a:cubicBezTo>
                  <a:pt x="4040" y="249"/>
                  <a:pt x="4372" y="104"/>
                  <a:pt x="472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69"/>
          <p:cNvSpPr/>
          <p:nvPr/>
        </p:nvSpPr>
        <p:spPr>
          <a:xfrm rot="5400000">
            <a:off x="8345917" y="267624"/>
            <a:ext cx="923751" cy="694257"/>
          </a:xfrm>
          <a:custGeom>
            <a:avLst/>
            <a:gdLst/>
            <a:ahLst/>
            <a:cxnLst/>
            <a:rect l="l" t="t" r="r" b="b"/>
            <a:pathLst>
              <a:path w="28793" h="21660" extrusionOk="0">
                <a:moveTo>
                  <a:pt x="20500" y="414"/>
                </a:moveTo>
                <a:cubicBezTo>
                  <a:pt x="23140" y="414"/>
                  <a:pt x="25678" y="1050"/>
                  <a:pt x="26763" y="3418"/>
                </a:cubicBezTo>
                <a:cubicBezTo>
                  <a:pt x="28088" y="6297"/>
                  <a:pt x="27488" y="9321"/>
                  <a:pt x="26783" y="11952"/>
                </a:cubicBezTo>
                <a:cubicBezTo>
                  <a:pt x="26100" y="14541"/>
                  <a:pt x="24153" y="17897"/>
                  <a:pt x="21791" y="19637"/>
                </a:cubicBezTo>
                <a:cubicBezTo>
                  <a:pt x="20583" y="20534"/>
                  <a:pt x="19292" y="20965"/>
                  <a:pt x="17972" y="20965"/>
                </a:cubicBezTo>
                <a:cubicBezTo>
                  <a:pt x="16914" y="20965"/>
                  <a:pt x="15838" y="20689"/>
                  <a:pt x="14769" y="20155"/>
                </a:cubicBezTo>
                <a:cubicBezTo>
                  <a:pt x="14314" y="19927"/>
                  <a:pt x="13879" y="19699"/>
                  <a:pt x="13464" y="19471"/>
                </a:cubicBezTo>
                <a:cubicBezTo>
                  <a:pt x="12035" y="18705"/>
                  <a:pt x="10751" y="18000"/>
                  <a:pt x="9156" y="17628"/>
                </a:cubicBezTo>
                <a:cubicBezTo>
                  <a:pt x="8638" y="17503"/>
                  <a:pt x="8058" y="17420"/>
                  <a:pt x="7478" y="17379"/>
                </a:cubicBezTo>
                <a:cubicBezTo>
                  <a:pt x="7188" y="17379"/>
                  <a:pt x="6919" y="17358"/>
                  <a:pt x="6670" y="17358"/>
                </a:cubicBezTo>
                <a:lnTo>
                  <a:pt x="6049" y="17358"/>
                </a:lnTo>
                <a:cubicBezTo>
                  <a:pt x="4350" y="17358"/>
                  <a:pt x="3294" y="17317"/>
                  <a:pt x="2051" y="15598"/>
                </a:cubicBezTo>
                <a:cubicBezTo>
                  <a:pt x="1036" y="14231"/>
                  <a:pt x="559" y="12698"/>
                  <a:pt x="663" y="11020"/>
                </a:cubicBezTo>
                <a:cubicBezTo>
                  <a:pt x="808" y="8576"/>
                  <a:pt x="1864" y="5427"/>
                  <a:pt x="2507" y="3729"/>
                </a:cubicBezTo>
                <a:cubicBezTo>
                  <a:pt x="2589" y="3501"/>
                  <a:pt x="2672" y="3273"/>
                  <a:pt x="2817" y="3107"/>
                </a:cubicBezTo>
                <a:cubicBezTo>
                  <a:pt x="2859" y="3066"/>
                  <a:pt x="2900" y="3045"/>
                  <a:pt x="2942" y="3004"/>
                </a:cubicBezTo>
                <a:cubicBezTo>
                  <a:pt x="3522" y="2569"/>
                  <a:pt x="4806" y="2465"/>
                  <a:pt x="5800" y="2361"/>
                </a:cubicBezTo>
                <a:cubicBezTo>
                  <a:pt x="6007" y="2361"/>
                  <a:pt x="6214" y="2341"/>
                  <a:pt x="6401" y="2320"/>
                </a:cubicBezTo>
                <a:cubicBezTo>
                  <a:pt x="6716" y="2281"/>
                  <a:pt x="7040" y="2266"/>
                  <a:pt x="7366" y="2266"/>
                </a:cubicBezTo>
                <a:cubicBezTo>
                  <a:pt x="7555" y="2266"/>
                  <a:pt x="7744" y="2271"/>
                  <a:pt x="7934" y="2279"/>
                </a:cubicBezTo>
                <a:cubicBezTo>
                  <a:pt x="8493" y="2279"/>
                  <a:pt x="9073" y="2279"/>
                  <a:pt x="9632" y="2216"/>
                </a:cubicBezTo>
                <a:cubicBezTo>
                  <a:pt x="10606" y="2113"/>
                  <a:pt x="11538" y="1844"/>
                  <a:pt x="12408" y="1595"/>
                </a:cubicBezTo>
                <a:cubicBezTo>
                  <a:pt x="13071" y="1409"/>
                  <a:pt x="13713" y="1201"/>
                  <a:pt x="14376" y="1119"/>
                </a:cubicBezTo>
                <a:cubicBezTo>
                  <a:pt x="14728" y="1056"/>
                  <a:pt x="15101" y="994"/>
                  <a:pt x="15515" y="932"/>
                </a:cubicBezTo>
                <a:cubicBezTo>
                  <a:pt x="16959" y="693"/>
                  <a:pt x="18751" y="414"/>
                  <a:pt x="20500" y="414"/>
                </a:cubicBezTo>
                <a:close/>
                <a:moveTo>
                  <a:pt x="17131" y="0"/>
                </a:moveTo>
                <a:cubicBezTo>
                  <a:pt x="16551" y="83"/>
                  <a:pt x="15991" y="166"/>
                  <a:pt x="15453" y="249"/>
                </a:cubicBezTo>
                <a:cubicBezTo>
                  <a:pt x="15039" y="311"/>
                  <a:pt x="14666" y="373"/>
                  <a:pt x="14334" y="435"/>
                </a:cubicBezTo>
                <a:cubicBezTo>
                  <a:pt x="13630" y="539"/>
                  <a:pt x="12946" y="725"/>
                  <a:pt x="12263" y="932"/>
                </a:cubicBezTo>
                <a:cubicBezTo>
                  <a:pt x="11414" y="1160"/>
                  <a:pt x="10502" y="1429"/>
                  <a:pt x="9570" y="1533"/>
                </a:cubicBezTo>
                <a:cubicBezTo>
                  <a:pt x="9247" y="1570"/>
                  <a:pt x="8924" y="1578"/>
                  <a:pt x="8596" y="1578"/>
                </a:cubicBezTo>
                <a:cubicBezTo>
                  <a:pt x="8378" y="1578"/>
                  <a:pt x="8157" y="1574"/>
                  <a:pt x="7934" y="1574"/>
                </a:cubicBezTo>
                <a:cubicBezTo>
                  <a:pt x="7395" y="1574"/>
                  <a:pt x="6857" y="1574"/>
                  <a:pt x="6318" y="1636"/>
                </a:cubicBezTo>
                <a:cubicBezTo>
                  <a:pt x="6132" y="1657"/>
                  <a:pt x="5945" y="1678"/>
                  <a:pt x="5738" y="1678"/>
                </a:cubicBezTo>
                <a:cubicBezTo>
                  <a:pt x="4599" y="1781"/>
                  <a:pt x="3211" y="1926"/>
                  <a:pt x="2527" y="2444"/>
                </a:cubicBezTo>
                <a:cubicBezTo>
                  <a:pt x="2486" y="2486"/>
                  <a:pt x="2403" y="2569"/>
                  <a:pt x="2341" y="2610"/>
                </a:cubicBezTo>
                <a:cubicBezTo>
                  <a:pt x="2113" y="2859"/>
                  <a:pt x="1989" y="3169"/>
                  <a:pt x="1864" y="3459"/>
                </a:cubicBezTo>
                <a:cubicBezTo>
                  <a:pt x="1098" y="5344"/>
                  <a:pt x="21" y="8866"/>
                  <a:pt x="0" y="11476"/>
                </a:cubicBezTo>
                <a:cubicBezTo>
                  <a:pt x="0" y="11558"/>
                  <a:pt x="0" y="11621"/>
                  <a:pt x="0" y="11703"/>
                </a:cubicBezTo>
                <a:cubicBezTo>
                  <a:pt x="83" y="13692"/>
                  <a:pt x="870" y="15101"/>
                  <a:pt x="2092" y="16426"/>
                </a:cubicBezTo>
                <a:cubicBezTo>
                  <a:pt x="3294" y="17731"/>
                  <a:pt x="4329" y="18021"/>
                  <a:pt x="5572" y="18063"/>
                </a:cubicBezTo>
                <a:cubicBezTo>
                  <a:pt x="5842" y="18083"/>
                  <a:pt x="6132" y="18083"/>
                  <a:pt x="6422" y="18083"/>
                </a:cubicBezTo>
                <a:cubicBezTo>
                  <a:pt x="6836" y="18083"/>
                  <a:pt x="7271" y="18083"/>
                  <a:pt x="7727" y="18125"/>
                </a:cubicBezTo>
                <a:cubicBezTo>
                  <a:pt x="9922" y="18270"/>
                  <a:pt x="11351" y="19119"/>
                  <a:pt x="13174" y="20093"/>
                </a:cubicBezTo>
                <a:cubicBezTo>
                  <a:pt x="13609" y="20320"/>
                  <a:pt x="14044" y="20548"/>
                  <a:pt x="14500" y="20776"/>
                </a:cubicBezTo>
                <a:cubicBezTo>
                  <a:pt x="15204" y="21128"/>
                  <a:pt x="15909" y="21377"/>
                  <a:pt x="16613" y="21522"/>
                </a:cubicBezTo>
                <a:cubicBezTo>
                  <a:pt x="17069" y="21603"/>
                  <a:pt x="17512" y="21659"/>
                  <a:pt x="17963" y="21659"/>
                </a:cubicBezTo>
                <a:cubicBezTo>
                  <a:pt x="18085" y="21659"/>
                  <a:pt x="18208" y="21655"/>
                  <a:pt x="18332" y="21646"/>
                </a:cubicBezTo>
                <a:cubicBezTo>
                  <a:pt x="19679" y="21584"/>
                  <a:pt x="21004" y="21087"/>
                  <a:pt x="22226" y="20175"/>
                </a:cubicBezTo>
                <a:cubicBezTo>
                  <a:pt x="24712" y="18332"/>
                  <a:pt x="26742" y="14811"/>
                  <a:pt x="27467" y="12097"/>
                </a:cubicBezTo>
                <a:cubicBezTo>
                  <a:pt x="28192" y="9342"/>
                  <a:pt x="28793" y="6173"/>
                  <a:pt x="27384" y="3128"/>
                </a:cubicBezTo>
                <a:cubicBezTo>
                  <a:pt x="26556" y="1284"/>
                  <a:pt x="24981" y="394"/>
                  <a:pt x="2315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69"/>
          <p:cNvSpPr/>
          <p:nvPr/>
        </p:nvSpPr>
        <p:spPr>
          <a:xfrm rot="5400000">
            <a:off x="8505295" y="376886"/>
            <a:ext cx="623363" cy="463768"/>
          </a:xfrm>
          <a:custGeom>
            <a:avLst/>
            <a:gdLst/>
            <a:ahLst/>
            <a:cxnLst/>
            <a:rect l="l" t="t" r="r" b="b"/>
            <a:pathLst>
              <a:path w="19430" h="14469" extrusionOk="0">
                <a:moveTo>
                  <a:pt x="13198" y="657"/>
                </a:moveTo>
                <a:cubicBezTo>
                  <a:pt x="15128" y="657"/>
                  <a:pt x="17139" y="1061"/>
                  <a:pt x="17959" y="2822"/>
                </a:cubicBezTo>
                <a:cubicBezTo>
                  <a:pt x="18746" y="4521"/>
                  <a:pt x="18477" y="6323"/>
                  <a:pt x="18084" y="7918"/>
                </a:cubicBezTo>
                <a:cubicBezTo>
                  <a:pt x="17690" y="9472"/>
                  <a:pt x="16551" y="11398"/>
                  <a:pt x="15204" y="12558"/>
                </a:cubicBezTo>
                <a:cubicBezTo>
                  <a:pt x="14198" y="13415"/>
                  <a:pt x="13198" y="13788"/>
                  <a:pt x="12171" y="13788"/>
                </a:cubicBezTo>
                <a:cubicBezTo>
                  <a:pt x="11486" y="13788"/>
                  <a:pt x="10788" y="13623"/>
                  <a:pt x="10067" y="13324"/>
                </a:cubicBezTo>
                <a:cubicBezTo>
                  <a:pt x="9736" y="13179"/>
                  <a:pt x="9404" y="13055"/>
                  <a:pt x="9073" y="12910"/>
                </a:cubicBezTo>
                <a:cubicBezTo>
                  <a:pt x="8099" y="12475"/>
                  <a:pt x="7209" y="12019"/>
                  <a:pt x="6132" y="11812"/>
                </a:cubicBezTo>
                <a:cubicBezTo>
                  <a:pt x="5759" y="11729"/>
                  <a:pt x="5386" y="11667"/>
                  <a:pt x="4992" y="11647"/>
                </a:cubicBezTo>
                <a:cubicBezTo>
                  <a:pt x="4806" y="11647"/>
                  <a:pt x="4640" y="11626"/>
                  <a:pt x="4454" y="11626"/>
                </a:cubicBezTo>
                <a:lnTo>
                  <a:pt x="4039" y="11626"/>
                </a:lnTo>
                <a:cubicBezTo>
                  <a:pt x="2900" y="11605"/>
                  <a:pt x="2279" y="11522"/>
                  <a:pt x="1512" y="10279"/>
                </a:cubicBezTo>
                <a:cubicBezTo>
                  <a:pt x="953" y="9409"/>
                  <a:pt x="684" y="8394"/>
                  <a:pt x="767" y="7317"/>
                </a:cubicBezTo>
                <a:cubicBezTo>
                  <a:pt x="870" y="5722"/>
                  <a:pt x="1533" y="3775"/>
                  <a:pt x="2030" y="2698"/>
                </a:cubicBezTo>
                <a:cubicBezTo>
                  <a:pt x="2092" y="2574"/>
                  <a:pt x="2175" y="2429"/>
                  <a:pt x="2258" y="2325"/>
                </a:cubicBezTo>
                <a:cubicBezTo>
                  <a:pt x="2299" y="2304"/>
                  <a:pt x="2320" y="2284"/>
                  <a:pt x="2362" y="2263"/>
                </a:cubicBezTo>
                <a:cubicBezTo>
                  <a:pt x="2755" y="2015"/>
                  <a:pt x="3646" y="1870"/>
                  <a:pt x="4454" y="1766"/>
                </a:cubicBezTo>
                <a:cubicBezTo>
                  <a:pt x="4599" y="1745"/>
                  <a:pt x="4744" y="1725"/>
                  <a:pt x="4868" y="1704"/>
                </a:cubicBezTo>
                <a:cubicBezTo>
                  <a:pt x="5241" y="1642"/>
                  <a:pt x="5614" y="1621"/>
                  <a:pt x="5987" y="1580"/>
                </a:cubicBezTo>
                <a:cubicBezTo>
                  <a:pt x="6401" y="1559"/>
                  <a:pt x="6815" y="1538"/>
                  <a:pt x="7229" y="1476"/>
                </a:cubicBezTo>
                <a:cubicBezTo>
                  <a:pt x="7954" y="1372"/>
                  <a:pt x="8659" y="1227"/>
                  <a:pt x="9259" y="1082"/>
                </a:cubicBezTo>
                <a:cubicBezTo>
                  <a:pt x="9674" y="1000"/>
                  <a:pt x="10088" y="896"/>
                  <a:pt x="10481" y="855"/>
                </a:cubicBezTo>
                <a:cubicBezTo>
                  <a:pt x="10709" y="834"/>
                  <a:pt x="10937" y="792"/>
                  <a:pt x="11186" y="772"/>
                </a:cubicBezTo>
                <a:cubicBezTo>
                  <a:pt x="11805" y="711"/>
                  <a:pt x="12496" y="657"/>
                  <a:pt x="13198" y="657"/>
                </a:cubicBezTo>
                <a:close/>
                <a:moveTo>
                  <a:pt x="13092" y="0"/>
                </a:moveTo>
                <a:cubicBezTo>
                  <a:pt x="12437" y="0"/>
                  <a:pt x="11795" y="40"/>
                  <a:pt x="11206" y="88"/>
                </a:cubicBezTo>
                <a:cubicBezTo>
                  <a:pt x="10958" y="109"/>
                  <a:pt x="10709" y="150"/>
                  <a:pt x="10502" y="171"/>
                </a:cubicBezTo>
                <a:cubicBezTo>
                  <a:pt x="10046" y="212"/>
                  <a:pt x="9611" y="316"/>
                  <a:pt x="9176" y="399"/>
                </a:cubicBezTo>
                <a:cubicBezTo>
                  <a:pt x="8576" y="544"/>
                  <a:pt x="7892" y="689"/>
                  <a:pt x="7167" y="792"/>
                </a:cubicBezTo>
                <a:cubicBezTo>
                  <a:pt x="6774" y="855"/>
                  <a:pt x="6380" y="875"/>
                  <a:pt x="5966" y="896"/>
                </a:cubicBezTo>
                <a:cubicBezTo>
                  <a:pt x="5572" y="917"/>
                  <a:pt x="5158" y="958"/>
                  <a:pt x="4764" y="1020"/>
                </a:cubicBezTo>
                <a:cubicBezTo>
                  <a:pt x="4640" y="1041"/>
                  <a:pt x="4495" y="1062"/>
                  <a:pt x="4329" y="1082"/>
                </a:cubicBezTo>
                <a:cubicBezTo>
                  <a:pt x="3397" y="1227"/>
                  <a:pt x="2382" y="1393"/>
                  <a:pt x="1968" y="1683"/>
                </a:cubicBezTo>
                <a:lnTo>
                  <a:pt x="1823" y="1787"/>
                </a:lnTo>
                <a:cubicBezTo>
                  <a:pt x="1657" y="1973"/>
                  <a:pt x="1533" y="2180"/>
                  <a:pt x="1429" y="2387"/>
                </a:cubicBezTo>
                <a:cubicBezTo>
                  <a:pt x="684" y="3817"/>
                  <a:pt x="0" y="6447"/>
                  <a:pt x="145" y="8291"/>
                </a:cubicBezTo>
                <a:cubicBezTo>
                  <a:pt x="145" y="8332"/>
                  <a:pt x="145" y="8394"/>
                  <a:pt x="145" y="8436"/>
                </a:cubicBezTo>
                <a:cubicBezTo>
                  <a:pt x="394" y="10114"/>
                  <a:pt x="1202" y="10735"/>
                  <a:pt x="2154" y="11502"/>
                </a:cubicBezTo>
                <a:cubicBezTo>
                  <a:pt x="2921" y="12102"/>
                  <a:pt x="3522" y="12309"/>
                  <a:pt x="4288" y="12372"/>
                </a:cubicBezTo>
                <a:cubicBezTo>
                  <a:pt x="4454" y="12372"/>
                  <a:pt x="4619" y="12372"/>
                  <a:pt x="4785" y="12392"/>
                </a:cubicBezTo>
                <a:cubicBezTo>
                  <a:pt x="5034" y="12392"/>
                  <a:pt x="5303" y="12413"/>
                  <a:pt x="5572" y="12434"/>
                </a:cubicBezTo>
                <a:cubicBezTo>
                  <a:pt x="6856" y="12537"/>
                  <a:pt x="7747" y="13034"/>
                  <a:pt x="8845" y="13552"/>
                </a:cubicBezTo>
                <a:cubicBezTo>
                  <a:pt x="9176" y="13697"/>
                  <a:pt x="9529" y="13842"/>
                  <a:pt x="9901" y="13987"/>
                </a:cubicBezTo>
                <a:cubicBezTo>
                  <a:pt x="10440" y="14194"/>
                  <a:pt x="10979" y="14360"/>
                  <a:pt x="11538" y="14422"/>
                </a:cubicBezTo>
                <a:cubicBezTo>
                  <a:pt x="11755" y="14453"/>
                  <a:pt x="11968" y="14469"/>
                  <a:pt x="12180" y="14469"/>
                </a:cubicBezTo>
                <a:cubicBezTo>
                  <a:pt x="12392" y="14469"/>
                  <a:pt x="12605" y="14453"/>
                  <a:pt x="12822" y="14422"/>
                </a:cubicBezTo>
                <a:cubicBezTo>
                  <a:pt x="13796" y="14319"/>
                  <a:pt x="14749" y="13842"/>
                  <a:pt x="15681" y="13034"/>
                </a:cubicBezTo>
                <a:cubicBezTo>
                  <a:pt x="17151" y="11792"/>
                  <a:pt x="18353" y="9720"/>
                  <a:pt x="18767" y="8022"/>
                </a:cubicBezTo>
                <a:cubicBezTo>
                  <a:pt x="19181" y="6302"/>
                  <a:pt x="19430" y="4376"/>
                  <a:pt x="18581" y="2532"/>
                </a:cubicBezTo>
                <a:cubicBezTo>
                  <a:pt x="17609" y="445"/>
                  <a:pt x="15277" y="0"/>
                  <a:pt x="130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69"/>
          <p:cNvSpPr/>
          <p:nvPr/>
        </p:nvSpPr>
        <p:spPr>
          <a:xfrm rot="5400000">
            <a:off x="8659490" y="487224"/>
            <a:ext cx="335615" cy="238439"/>
          </a:xfrm>
          <a:custGeom>
            <a:avLst/>
            <a:gdLst/>
            <a:ahLst/>
            <a:cxnLst/>
            <a:rect l="l" t="t" r="r" b="b"/>
            <a:pathLst>
              <a:path w="10461" h="7439" extrusionOk="0">
                <a:moveTo>
                  <a:pt x="6316" y="684"/>
                </a:moveTo>
                <a:cubicBezTo>
                  <a:pt x="7611" y="684"/>
                  <a:pt x="8737" y="1319"/>
                  <a:pt x="9239" y="2364"/>
                </a:cubicBezTo>
                <a:cubicBezTo>
                  <a:pt x="9736" y="3379"/>
                  <a:pt x="9529" y="4559"/>
                  <a:pt x="8679" y="5574"/>
                </a:cubicBezTo>
                <a:cubicBezTo>
                  <a:pt x="7932" y="6479"/>
                  <a:pt x="7262" y="6765"/>
                  <a:pt x="6521" y="6765"/>
                </a:cubicBezTo>
                <a:cubicBezTo>
                  <a:pt x="5990" y="6765"/>
                  <a:pt x="5422" y="6617"/>
                  <a:pt x="4764" y="6444"/>
                </a:cubicBezTo>
                <a:cubicBezTo>
                  <a:pt x="4267" y="6320"/>
                  <a:pt x="3749" y="6175"/>
                  <a:pt x="3190" y="6092"/>
                </a:cubicBezTo>
                <a:cubicBezTo>
                  <a:pt x="2859" y="6051"/>
                  <a:pt x="2589" y="6030"/>
                  <a:pt x="2341" y="6009"/>
                </a:cubicBezTo>
                <a:cubicBezTo>
                  <a:pt x="1595" y="5989"/>
                  <a:pt x="1347" y="5968"/>
                  <a:pt x="1057" y="5077"/>
                </a:cubicBezTo>
                <a:cubicBezTo>
                  <a:pt x="705" y="4062"/>
                  <a:pt x="1098" y="2281"/>
                  <a:pt x="1782" y="1659"/>
                </a:cubicBezTo>
                <a:cubicBezTo>
                  <a:pt x="2279" y="1494"/>
                  <a:pt x="4909" y="727"/>
                  <a:pt x="6194" y="686"/>
                </a:cubicBezTo>
                <a:cubicBezTo>
                  <a:pt x="6235" y="685"/>
                  <a:pt x="6276" y="684"/>
                  <a:pt x="6316" y="684"/>
                </a:cubicBezTo>
                <a:close/>
                <a:moveTo>
                  <a:pt x="6296" y="1"/>
                </a:moveTo>
                <a:cubicBezTo>
                  <a:pt x="6255" y="1"/>
                  <a:pt x="6214" y="1"/>
                  <a:pt x="6173" y="2"/>
                </a:cubicBezTo>
                <a:cubicBezTo>
                  <a:pt x="4744" y="44"/>
                  <a:pt x="1844" y="893"/>
                  <a:pt x="1492" y="1038"/>
                </a:cubicBezTo>
                <a:lnTo>
                  <a:pt x="1388" y="1100"/>
                </a:lnTo>
                <a:cubicBezTo>
                  <a:pt x="394" y="1908"/>
                  <a:pt x="0" y="4124"/>
                  <a:pt x="394" y="5305"/>
                </a:cubicBezTo>
                <a:cubicBezTo>
                  <a:pt x="829" y="6631"/>
                  <a:pt x="1512" y="6672"/>
                  <a:pt x="2299" y="6714"/>
                </a:cubicBezTo>
                <a:cubicBezTo>
                  <a:pt x="2527" y="6714"/>
                  <a:pt x="2797" y="6734"/>
                  <a:pt x="3087" y="6776"/>
                </a:cubicBezTo>
                <a:cubicBezTo>
                  <a:pt x="3604" y="6859"/>
                  <a:pt x="4102" y="6983"/>
                  <a:pt x="4578" y="7107"/>
                </a:cubicBezTo>
                <a:cubicBezTo>
                  <a:pt x="5241" y="7273"/>
                  <a:pt x="5883" y="7439"/>
                  <a:pt x="6525" y="7439"/>
                </a:cubicBezTo>
                <a:cubicBezTo>
                  <a:pt x="7416" y="7439"/>
                  <a:pt x="8307" y="7128"/>
                  <a:pt x="9218" y="6030"/>
                </a:cubicBezTo>
                <a:cubicBezTo>
                  <a:pt x="10233" y="4808"/>
                  <a:pt x="10461" y="3316"/>
                  <a:pt x="9860" y="2053"/>
                </a:cubicBezTo>
                <a:cubicBezTo>
                  <a:pt x="9234" y="781"/>
                  <a:pt x="7880" y="1"/>
                  <a:pt x="62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CUSTOM_16">
    <p:bg>
      <p:bgPr>
        <a:solidFill>
          <a:schemeClr val="accent4"/>
        </a:solidFill>
        <a:effectLst/>
      </p:bgPr>
    </p:bg>
    <p:spTree>
      <p:nvGrpSpPr>
        <p:cNvPr id="1" name="Shape 395"/>
        <p:cNvGrpSpPr/>
        <p:nvPr/>
      </p:nvGrpSpPr>
      <p:grpSpPr>
        <a:xfrm>
          <a:off x="0" y="0"/>
          <a:ext cx="0" cy="0"/>
          <a:chOff x="0" y="0"/>
          <a:chExt cx="0" cy="0"/>
        </a:xfrm>
      </p:grpSpPr>
      <p:sp>
        <p:nvSpPr>
          <p:cNvPr id="396" name="Google Shape;396;p70"/>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70"/>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70"/>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70"/>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70"/>
          <p:cNvSpPr/>
          <p:nvPr/>
        </p:nvSpPr>
        <p:spPr>
          <a:xfrm>
            <a:off x="8835739" y="1063523"/>
            <a:ext cx="121657" cy="109135"/>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70"/>
          <p:cNvSpPr/>
          <p:nvPr/>
        </p:nvSpPr>
        <p:spPr>
          <a:xfrm>
            <a:off x="-13710" y="1044872"/>
            <a:ext cx="3337" cy="57908"/>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70"/>
          <p:cNvSpPr/>
          <p:nvPr/>
        </p:nvSpPr>
        <p:spPr>
          <a:xfrm>
            <a:off x="-3538"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70"/>
          <p:cNvSpPr/>
          <p:nvPr/>
        </p:nvSpPr>
        <p:spPr>
          <a:xfrm rot="10800000">
            <a:off x="-6845" y="2724174"/>
            <a:ext cx="591572" cy="926514"/>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70"/>
          <p:cNvSpPr/>
          <p:nvPr/>
        </p:nvSpPr>
        <p:spPr>
          <a:xfrm rot="10800000">
            <a:off x="-6841" y="2922321"/>
            <a:ext cx="624069" cy="1181571"/>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70"/>
          <p:cNvSpPr txBox="1">
            <a:spLocks noGrp="1"/>
          </p:cNvSpPr>
          <p:nvPr>
            <p:ph type="title"/>
          </p:nvPr>
        </p:nvSpPr>
        <p:spPr>
          <a:xfrm>
            <a:off x="1435608" y="418374"/>
            <a:ext cx="6276900" cy="57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grpSp>
        <p:nvGrpSpPr>
          <p:cNvPr id="406" name="Google Shape;406;p70"/>
          <p:cNvGrpSpPr/>
          <p:nvPr/>
        </p:nvGrpSpPr>
        <p:grpSpPr>
          <a:xfrm>
            <a:off x="182299" y="4569347"/>
            <a:ext cx="624055" cy="466161"/>
            <a:chOff x="1095624" y="4433147"/>
            <a:chExt cx="624055" cy="466161"/>
          </a:xfrm>
        </p:grpSpPr>
        <p:sp>
          <p:nvSpPr>
            <p:cNvPr id="407" name="Google Shape;407;p70"/>
            <p:cNvSpPr/>
            <p:nvPr/>
          </p:nvSpPr>
          <p:spPr>
            <a:xfrm>
              <a:off x="1422746" y="4751853"/>
              <a:ext cx="183515" cy="147455"/>
            </a:xfrm>
            <a:custGeom>
              <a:avLst/>
              <a:gdLst/>
              <a:ahLst/>
              <a:cxnLst/>
              <a:rect l="l" t="t" r="r" b="b"/>
              <a:pathLst>
                <a:path w="7810" h="6276" extrusionOk="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70"/>
            <p:cNvSpPr/>
            <p:nvPr/>
          </p:nvSpPr>
          <p:spPr>
            <a:xfrm>
              <a:off x="1269054" y="4566503"/>
              <a:ext cx="130858" cy="120059"/>
            </a:xfrm>
            <a:custGeom>
              <a:avLst/>
              <a:gdLst/>
              <a:ahLst/>
              <a:cxnLst/>
              <a:rect l="l" t="t" r="r" b="b"/>
              <a:pathLst>
                <a:path w="5569" h="5110" extrusionOk="0">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70"/>
            <p:cNvSpPr/>
            <p:nvPr/>
          </p:nvSpPr>
          <p:spPr>
            <a:xfrm>
              <a:off x="1575099" y="4594298"/>
              <a:ext cx="144580" cy="72130"/>
            </a:xfrm>
            <a:custGeom>
              <a:avLst/>
              <a:gdLst/>
              <a:ahLst/>
              <a:cxnLst/>
              <a:rect l="l" t="t" r="r" b="b"/>
              <a:pathLst>
                <a:path w="6153" h="3070" extrusionOk="0">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70"/>
            <p:cNvSpPr/>
            <p:nvPr/>
          </p:nvSpPr>
          <p:spPr>
            <a:xfrm>
              <a:off x="1095624" y="4433147"/>
              <a:ext cx="114950" cy="73163"/>
            </a:xfrm>
            <a:custGeom>
              <a:avLst/>
              <a:gdLst/>
              <a:ahLst/>
              <a:cxnLst/>
              <a:rect l="l" t="t" r="r" b="b"/>
              <a:pathLst>
                <a:path w="4892" h="3114" extrusionOk="0">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70"/>
            <p:cNvSpPr/>
            <p:nvPr/>
          </p:nvSpPr>
          <p:spPr>
            <a:xfrm>
              <a:off x="1159442" y="4745791"/>
              <a:ext cx="70117" cy="63225"/>
            </a:xfrm>
            <a:custGeom>
              <a:avLst/>
              <a:gdLst/>
              <a:ahLst/>
              <a:cxnLst/>
              <a:rect l="l" t="t" r="r" b="b"/>
              <a:pathLst>
                <a:path w="2984" h="2691" extrusionOk="0">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2" name="Google Shape;412;p70"/>
          <p:cNvSpPr/>
          <p:nvPr/>
        </p:nvSpPr>
        <p:spPr>
          <a:xfrm>
            <a:off x="8093678" y="-1201"/>
            <a:ext cx="1060010" cy="1708218"/>
          </a:xfrm>
          <a:custGeom>
            <a:avLst/>
            <a:gdLst/>
            <a:ahLst/>
            <a:cxnLst/>
            <a:rect l="l" t="t" r="r" b="b"/>
            <a:pathLst>
              <a:path w="37949" h="61210" extrusionOk="0">
                <a:moveTo>
                  <a:pt x="0" y="0"/>
                </a:moveTo>
                <a:cubicBezTo>
                  <a:pt x="414" y="1077"/>
                  <a:pt x="870" y="2134"/>
                  <a:pt x="1305" y="3128"/>
                </a:cubicBezTo>
                <a:cubicBezTo>
                  <a:pt x="6442" y="14686"/>
                  <a:pt x="12449" y="25023"/>
                  <a:pt x="18415" y="35297"/>
                </a:cubicBezTo>
                <a:cubicBezTo>
                  <a:pt x="22641" y="42547"/>
                  <a:pt x="26908" y="49859"/>
                  <a:pt x="31817" y="55410"/>
                </a:cubicBezTo>
                <a:cubicBezTo>
                  <a:pt x="33785" y="57626"/>
                  <a:pt x="35835" y="59532"/>
                  <a:pt x="37948" y="61210"/>
                </a:cubicBezTo>
                <a:lnTo>
                  <a:pt x="3794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DDACB"/>
              </a:solidFill>
              <a:latin typeface="Arial"/>
              <a:ea typeface="Arial"/>
              <a:cs typeface="Arial"/>
              <a:sym typeface="Arial"/>
            </a:endParaRPr>
          </a:p>
        </p:txBody>
      </p:sp>
      <p:grpSp>
        <p:nvGrpSpPr>
          <p:cNvPr id="413" name="Google Shape;413;p70"/>
          <p:cNvGrpSpPr/>
          <p:nvPr/>
        </p:nvGrpSpPr>
        <p:grpSpPr>
          <a:xfrm rot="5400000">
            <a:off x="8121733" y="2777755"/>
            <a:ext cx="1232802" cy="819326"/>
            <a:chOff x="5963133" y="2001105"/>
            <a:chExt cx="1232802" cy="819326"/>
          </a:xfrm>
        </p:grpSpPr>
        <p:sp>
          <p:nvSpPr>
            <p:cNvPr id="414" name="Google Shape;414;p70"/>
            <p:cNvSpPr/>
            <p:nvPr/>
          </p:nvSpPr>
          <p:spPr>
            <a:xfrm>
              <a:off x="5963133" y="2001105"/>
              <a:ext cx="1232802" cy="819326"/>
            </a:xfrm>
            <a:custGeom>
              <a:avLst/>
              <a:gdLst/>
              <a:ahLst/>
              <a:cxnLst/>
              <a:rect l="l" t="t" r="r" b="b"/>
              <a:pathLst>
                <a:path w="38426" h="25562" extrusionOk="0">
                  <a:moveTo>
                    <a:pt x="3253" y="0"/>
                  </a:moveTo>
                  <a:cubicBezTo>
                    <a:pt x="3212" y="41"/>
                    <a:pt x="3170" y="83"/>
                    <a:pt x="3129" y="124"/>
                  </a:cubicBezTo>
                  <a:cubicBezTo>
                    <a:pt x="2860" y="435"/>
                    <a:pt x="2694" y="849"/>
                    <a:pt x="2570" y="1222"/>
                  </a:cubicBezTo>
                  <a:cubicBezTo>
                    <a:pt x="1782" y="3584"/>
                    <a:pt x="312" y="7975"/>
                    <a:pt x="125" y="11372"/>
                  </a:cubicBezTo>
                  <a:cubicBezTo>
                    <a:pt x="1" y="13796"/>
                    <a:pt x="726" y="16053"/>
                    <a:pt x="2321" y="18042"/>
                  </a:cubicBezTo>
                  <a:cubicBezTo>
                    <a:pt x="4085" y="20280"/>
                    <a:pt x="5745" y="20469"/>
                    <a:pt x="7746" y="20469"/>
                  </a:cubicBezTo>
                  <a:cubicBezTo>
                    <a:pt x="7930" y="20469"/>
                    <a:pt x="8117" y="20467"/>
                    <a:pt x="8307" y="20465"/>
                  </a:cubicBezTo>
                  <a:cubicBezTo>
                    <a:pt x="8908" y="20465"/>
                    <a:pt x="9509" y="20465"/>
                    <a:pt x="10172" y="20507"/>
                  </a:cubicBezTo>
                  <a:cubicBezTo>
                    <a:pt x="13258" y="20693"/>
                    <a:pt x="15267" y="21853"/>
                    <a:pt x="17794" y="23345"/>
                  </a:cubicBezTo>
                  <a:cubicBezTo>
                    <a:pt x="18291" y="23635"/>
                    <a:pt x="18830" y="23945"/>
                    <a:pt x="19389" y="24277"/>
                  </a:cubicBezTo>
                  <a:cubicBezTo>
                    <a:pt x="20922" y="25126"/>
                    <a:pt x="22517" y="25561"/>
                    <a:pt x="24091" y="25561"/>
                  </a:cubicBezTo>
                  <a:cubicBezTo>
                    <a:pt x="25831" y="25561"/>
                    <a:pt x="27530" y="25043"/>
                    <a:pt x="29063" y="23987"/>
                  </a:cubicBezTo>
                  <a:cubicBezTo>
                    <a:pt x="32543" y="21605"/>
                    <a:pt x="35401" y="16592"/>
                    <a:pt x="36437" y="12863"/>
                  </a:cubicBezTo>
                  <a:cubicBezTo>
                    <a:pt x="37473" y="9073"/>
                    <a:pt x="38426" y="4661"/>
                    <a:pt x="36478" y="394"/>
                  </a:cubicBezTo>
                  <a:cubicBezTo>
                    <a:pt x="36416" y="269"/>
                    <a:pt x="36333" y="124"/>
                    <a:pt x="36271" y="0"/>
                  </a:cubicBezTo>
                  <a:lnTo>
                    <a:pt x="35463" y="0"/>
                  </a:lnTo>
                  <a:cubicBezTo>
                    <a:pt x="35608" y="228"/>
                    <a:pt x="35733" y="435"/>
                    <a:pt x="35836" y="684"/>
                  </a:cubicBezTo>
                  <a:cubicBezTo>
                    <a:pt x="37701" y="4744"/>
                    <a:pt x="36768" y="9011"/>
                    <a:pt x="35774" y="12677"/>
                  </a:cubicBezTo>
                  <a:cubicBezTo>
                    <a:pt x="34780" y="16281"/>
                    <a:pt x="32025" y="21128"/>
                    <a:pt x="28669" y="23428"/>
                  </a:cubicBezTo>
                  <a:cubicBezTo>
                    <a:pt x="27255" y="24385"/>
                    <a:pt x="25687" y="24868"/>
                    <a:pt x="24084" y="24868"/>
                  </a:cubicBezTo>
                  <a:cubicBezTo>
                    <a:pt x="22635" y="24868"/>
                    <a:pt x="21158" y="24473"/>
                    <a:pt x="19741" y="23676"/>
                  </a:cubicBezTo>
                  <a:cubicBezTo>
                    <a:pt x="19182" y="23365"/>
                    <a:pt x="18644" y="23055"/>
                    <a:pt x="18126" y="22744"/>
                  </a:cubicBezTo>
                  <a:cubicBezTo>
                    <a:pt x="15640" y="21273"/>
                    <a:pt x="13465" y="20010"/>
                    <a:pt x="10213" y="19823"/>
                  </a:cubicBezTo>
                  <a:cubicBezTo>
                    <a:pt x="9674" y="19782"/>
                    <a:pt x="9177" y="19782"/>
                    <a:pt x="8701" y="19782"/>
                  </a:cubicBezTo>
                  <a:lnTo>
                    <a:pt x="8307" y="19782"/>
                  </a:lnTo>
                  <a:cubicBezTo>
                    <a:pt x="8265" y="19782"/>
                    <a:pt x="8224" y="19782"/>
                    <a:pt x="8183" y="19782"/>
                  </a:cubicBezTo>
                  <a:cubicBezTo>
                    <a:pt x="6014" y="19782"/>
                    <a:pt x="4547" y="19762"/>
                    <a:pt x="2860" y="17628"/>
                  </a:cubicBezTo>
                  <a:cubicBezTo>
                    <a:pt x="1368" y="15763"/>
                    <a:pt x="685" y="13671"/>
                    <a:pt x="809" y="11413"/>
                  </a:cubicBezTo>
                  <a:cubicBezTo>
                    <a:pt x="995" y="8099"/>
                    <a:pt x="2445" y="3770"/>
                    <a:pt x="3232" y="1450"/>
                  </a:cubicBezTo>
                  <a:cubicBezTo>
                    <a:pt x="3336" y="1139"/>
                    <a:pt x="3460" y="808"/>
                    <a:pt x="3647" y="580"/>
                  </a:cubicBezTo>
                  <a:cubicBezTo>
                    <a:pt x="3709" y="518"/>
                    <a:pt x="3750" y="476"/>
                    <a:pt x="3812" y="435"/>
                  </a:cubicBezTo>
                  <a:cubicBezTo>
                    <a:pt x="4040" y="249"/>
                    <a:pt x="4372" y="104"/>
                    <a:pt x="4724"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70"/>
            <p:cNvSpPr/>
            <p:nvPr/>
          </p:nvSpPr>
          <p:spPr>
            <a:xfrm>
              <a:off x="6116006" y="2001105"/>
              <a:ext cx="923751" cy="694257"/>
            </a:xfrm>
            <a:custGeom>
              <a:avLst/>
              <a:gdLst/>
              <a:ahLst/>
              <a:cxnLst/>
              <a:rect l="l" t="t" r="r" b="b"/>
              <a:pathLst>
                <a:path w="28793" h="21660" extrusionOk="0">
                  <a:moveTo>
                    <a:pt x="20500" y="414"/>
                  </a:moveTo>
                  <a:cubicBezTo>
                    <a:pt x="23140" y="414"/>
                    <a:pt x="25678" y="1050"/>
                    <a:pt x="26763" y="3418"/>
                  </a:cubicBezTo>
                  <a:cubicBezTo>
                    <a:pt x="28088" y="6297"/>
                    <a:pt x="27488" y="9321"/>
                    <a:pt x="26783" y="11952"/>
                  </a:cubicBezTo>
                  <a:cubicBezTo>
                    <a:pt x="26100" y="14541"/>
                    <a:pt x="24153" y="17897"/>
                    <a:pt x="21791" y="19637"/>
                  </a:cubicBezTo>
                  <a:cubicBezTo>
                    <a:pt x="20583" y="20534"/>
                    <a:pt x="19292" y="20965"/>
                    <a:pt x="17972" y="20965"/>
                  </a:cubicBezTo>
                  <a:cubicBezTo>
                    <a:pt x="16914" y="20965"/>
                    <a:pt x="15838" y="20689"/>
                    <a:pt x="14769" y="20155"/>
                  </a:cubicBezTo>
                  <a:cubicBezTo>
                    <a:pt x="14314" y="19927"/>
                    <a:pt x="13879" y="19699"/>
                    <a:pt x="13464" y="19471"/>
                  </a:cubicBezTo>
                  <a:cubicBezTo>
                    <a:pt x="12035" y="18705"/>
                    <a:pt x="10751" y="18000"/>
                    <a:pt x="9156" y="17628"/>
                  </a:cubicBezTo>
                  <a:cubicBezTo>
                    <a:pt x="8638" y="17503"/>
                    <a:pt x="8058" y="17420"/>
                    <a:pt x="7478" y="17379"/>
                  </a:cubicBezTo>
                  <a:cubicBezTo>
                    <a:pt x="7188" y="17379"/>
                    <a:pt x="6919" y="17358"/>
                    <a:pt x="6670" y="17358"/>
                  </a:cubicBezTo>
                  <a:lnTo>
                    <a:pt x="6049" y="17358"/>
                  </a:lnTo>
                  <a:cubicBezTo>
                    <a:pt x="4350" y="17358"/>
                    <a:pt x="3294" y="17317"/>
                    <a:pt x="2051" y="15598"/>
                  </a:cubicBezTo>
                  <a:cubicBezTo>
                    <a:pt x="1036" y="14231"/>
                    <a:pt x="559" y="12698"/>
                    <a:pt x="663" y="11020"/>
                  </a:cubicBezTo>
                  <a:cubicBezTo>
                    <a:pt x="808" y="8576"/>
                    <a:pt x="1864" y="5427"/>
                    <a:pt x="2507" y="3729"/>
                  </a:cubicBezTo>
                  <a:cubicBezTo>
                    <a:pt x="2589" y="3501"/>
                    <a:pt x="2672" y="3273"/>
                    <a:pt x="2817" y="3107"/>
                  </a:cubicBezTo>
                  <a:cubicBezTo>
                    <a:pt x="2859" y="3066"/>
                    <a:pt x="2900" y="3045"/>
                    <a:pt x="2942" y="3004"/>
                  </a:cubicBezTo>
                  <a:cubicBezTo>
                    <a:pt x="3522" y="2569"/>
                    <a:pt x="4806" y="2465"/>
                    <a:pt x="5800" y="2361"/>
                  </a:cubicBezTo>
                  <a:cubicBezTo>
                    <a:pt x="6007" y="2361"/>
                    <a:pt x="6214" y="2341"/>
                    <a:pt x="6401" y="2320"/>
                  </a:cubicBezTo>
                  <a:cubicBezTo>
                    <a:pt x="6716" y="2281"/>
                    <a:pt x="7040" y="2266"/>
                    <a:pt x="7366" y="2266"/>
                  </a:cubicBezTo>
                  <a:cubicBezTo>
                    <a:pt x="7555" y="2266"/>
                    <a:pt x="7744" y="2271"/>
                    <a:pt x="7934" y="2279"/>
                  </a:cubicBezTo>
                  <a:cubicBezTo>
                    <a:pt x="8493" y="2279"/>
                    <a:pt x="9073" y="2279"/>
                    <a:pt x="9632" y="2216"/>
                  </a:cubicBezTo>
                  <a:cubicBezTo>
                    <a:pt x="10606" y="2113"/>
                    <a:pt x="11538" y="1844"/>
                    <a:pt x="12408" y="1595"/>
                  </a:cubicBezTo>
                  <a:cubicBezTo>
                    <a:pt x="13071" y="1409"/>
                    <a:pt x="13713" y="1201"/>
                    <a:pt x="14376" y="1119"/>
                  </a:cubicBezTo>
                  <a:cubicBezTo>
                    <a:pt x="14728" y="1056"/>
                    <a:pt x="15101" y="994"/>
                    <a:pt x="15515" y="932"/>
                  </a:cubicBezTo>
                  <a:cubicBezTo>
                    <a:pt x="16959" y="693"/>
                    <a:pt x="18751" y="414"/>
                    <a:pt x="20500" y="414"/>
                  </a:cubicBezTo>
                  <a:close/>
                  <a:moveTo>
                    <a:pt x="17131" y="0"/>
                  </a:moveTo>
                  <a:cubicBezTo>
                    <a:pt x="16551" y="83"/>
                    <a:pt x="15991" y="166"/>
                    <a:pt x="15453" y="249"/>
                  </a:cubicBezTo>
                  <a:cubicBezTo>
                    <a:pt x="15039" y="311"/>
                    <a:pt x="14666" y="373"/>
                    <a:pt x="14334" y="435"/>
                  </a:cubicBezTo>
                  <a:cubicBezTo>
                    <a:pt x="13630" y="539"/>
                    <a:pt x="12946" y="725"/>
                    <a:pt x="12263" y="932"/>
                  </a:cubicBezTo>
                  <a:cubicBezTo>
                    <a:pt x="11414" y="1160"/>
                    <a:pt x="10502" y="1429"/>
                    <a:pt x="9570" y="1533"/>
                  </a:cubicBezTo>
                  <a:cubicBezTo>
                    <a:pt x="9247" y="1570"/>
                    <a:pt x="8924" y="1578"/>
                    <a:pt x="8596" y="1578"/>
                  </a:cubicBezTo>
                  <a:cubicBezTo>
                    <a:pt x="8378" y="1578"/>
                    <a:pt x="8157" y="1574"/>
                    <a:pt x="7934" y="1574"/>
                  </a:cubicBezTo>
                  <a:cubicBezTo>
                    <a:pt x="7395" y="1574"/>
                    <a:pt x="6857" y="1574"/>
                    <a:pt x="6318" y="1636"/>
                  </a:cubicBezTo>
                  <a:cubicBezTo>
                    <a:pt x="6132" y="1657"/>
                    <a:pt x="5945" y="1678"/>
                    <a:pt x="5738" y="1678"/>
                  </a:cubicBezTo>
                  <a:cubicBezTo>
                    <a:pt x="4599" y="1781"/>
                    <a:pt x="3211" y="1926"/>
                    <a:pt x="2527" y="2444"/>
                  </a:cubicBezTo>
                  <a:cubicBezTo>
                    <a:pt x="2486" y="2486"/>
                    <a:pt x="2403" y="2569"/>
                    <a:pt x="2341" y="2610"/>
                  </a:cubicBezTo>
                  <a:cubicBezTo>
                    <a:pt x="2113" y="2859"/>
                    <a:pt x="1989" y="3169"/>
                    <a:pt x="1864" y="3459"/>
                  </a:cubicBezTo>
                  <a:cubicBezTo>
                    <a:pt x="1098" y="5344"/>
                    <a:pt x="21" y="8866"/>
                    <a:pt x="0" y="11476"/>
                  </a:cubicBezTo>
                  <a:cubicBezTo>
                    <a:pt x="0" y="11558"/>
                    <a:pt x="0" y="11621"/>
                    <a:pt x="0" y="11703"/>
                  </a:cubicBezTo>
                  <a:cubicBezTo>
                    <a:pt x="83" y="13692"/>
                    <a:pt x="870" y="15101"/>
                    <a:pt x="2092" y="16426"/>
                  </a:cubicBezTo>
                  <a:cubicBezTo>
                    <a:pt x="3294" y="17731"/>
                    <a:pt x="4329" y="18021"/>
                    <a:pt x="5572" y="18063"/>
                  </a:cubicBezTo>
                  <a:cubicBezTo>
                    <a:pt x="5842" y="18083"/>
                    <a:pt x="6132" y="18083"/>
                    <a:pt x="6422" y="18083"/>
                  </a:cubicBezTo>
                  <a:cubicBezTo>
                    <a:pt x="6836" y="18083"/>
                    <a:pt x="7271" y="18083"/>
                    <a:pt x="7727" y="18125"/>
                  </a:cubicBezTo>
                  <a:cubicBezTo>
                    <a:pt x="9922" y="18270"/>
                    <a:pt x="11351" y="19119"/>
                    <a:pt x="13174" y="20093"/>
                  </a:cubicBezTo>
                  <a:cubicBezTo>
                    <a:pt x="13609" y="20320"/>
                    <a:pt x="14044" y="20548"/>
                    <a:pt x="14500" y="20776"/>
                  </a:cubicBezTo>
                  <a:cubicBezTo>
                    <a:pt x="15204" y="21128"/>
                    <a:pt x="15909" y="21377"/>
                    <a:pt x="16613" y="21522"/>
                  </a:cubicBezTo>
                  <a:cubicBezTo>
                    <a:pt x="17069" y="21603"/>
                    <a:pt x="17512" y="21659"/>
                    <a:pt x="17963" y="21659"/>
                  </a:cubicBezTo>
                  <a:cubicBezTo>
                    <a:pt x="18085" y="21659"/>
                    <a:pt x="18208" y="21655"/>
                    <a:pt x="18332" y="21646"/>
                  </a:cubicBezTo>
                  <a:cubicBezTo>
                    <a:pt x="19679" y="21584"/>
                    <a:pt x="21004" y="21087"/>
                    <a:pt x="22226" y="20175"/>
                  </a:cubicBezTo>
                  <a:cubicBezTo>
                    <a:pt x="24712" y="18332"/>
                    <a:pt x="26742" y="14811"/>
                    <a:pt x="27467" y="12097"/>
                  </a:cubicBezTo>
                  <a:cubicBezTo>
                    <a:pt x="28192" y="9342"/>
                    <a:pt x="28793" y="6173"/>
                    <a:pt x="27384" y="3128"/>
                  </a:cubicBezTo>
                  <a:cubicBezTo>
                    <a:pt x="26556" y="1284"/>
                    <a:pt x="24981" y="394"/>
                    <a:pt x="23158"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70"/>
            <p:cNvSpPr/>
            <p:nvPr/>
          </p:nvSpPr>
          <p:spPr>
            <a:xfrm>
              <a:off x="6260217" y="2107166"/>
              <a:ext cx="623363" cy="463768"/>
            </a:xfrm>
            <a:custGeom>
              <a:avLst/>
              <a:gdLst/>
              <a:ahLst/>
              <a:cxnLst/>
              <a:rect l="l" t="t" r="r" b="b"/>
              <a:pathLst>
                <a:path w="19430" h="14469" extrusionOk="0">
                  <a:moveTo>
                    <a:pt x="13198" y="657"/>
                  </a:moveTo>
                  <a:cubicBezTo>
                    <a:pt x="15128" y="657"/>
                    <a:pt x="17139" y="1061"/>
                    <a:pt x="17959" y="2822"/>
                  </a:cubicBezTo>
                  <a:cubicBezTo>
                    <a:pt x="18746" y="4521"/>
                    <a:pt x="18477" y="6323"/>
                    <a:pt x="18084" y="7918"/>
                  </a:cubicBezTo>
                  <a:cubicBezTo>
                    <a:pt x="17690" y="9472"/>
                    <a:pt x="16551" y="11398"/>
                    <a:pt x="15204" y="12558"/>
                  </a:cubicBezTo>
                  <a:cubicBezTo>
                    <a:pt x="14198" y="13415"/>
                    <a:pt x="13198" y="13788"/>
                    <a:pt x="12171" y="13788"/>
                  </a:cubicBezTo>
                  <a:cubicBezTo>
                    <a:pt x="11486" y="13788"/>
                    <a:pt x="10788" y="13623"/>
                    <a:pt x="10067" y="13324"/>
                  </a:cubicBezTo>
                  <a:cubicBezTo>
                    <a:pt x="9736" y="13179"/>
                    <a:pt x="9404" y="13055"/>
                    <a:pt x="9073" y="12910"/>
                  </a:cubicBezTo>
                  <a:cubicBezTo>
                    <a:pt x="8099" y="12475"/>
                    <a:pt x="7209" y="12019"/>
                    <a:pt x="6132" y="11812"/>
                  </a:cubicBezTo>
                  <a:cubicBezTo>
                    <a:pt x="5759" y="11729"/>
                    <a:pt x="5386" y="11667"/>
                    <a:pt x="4992" y="11647"/>
                  </a:cubicBezTo>
                  <a:cubicBezTo>
                    <a:pt x="4806" y="11647"/>
                    <a:pt x="4640" y="11626"/>
                    <a:pt x="4454" y="11626"/>
                  </a:cubicBezTo>
                  <a:lnTo>
                    <a:pt x="4039" y="11626"/>
                  </a:lnTo>
                  <a:cubicBezTo>
                    <a:pt x="2900" y="11605"/>
                    <a:pt x="2279" y="11522"/>
                    <a:pt x="1512" y="10279"/>
                  </a:cubicBezTo>
                  <a:cubicBezTo>
                    <a:pt x="953" y="9409"/>
                    <a:pt x="684" y="8394"/>
                    <a:pt x="767" y="7317"/>
                  </a:cubicBezTo>
                  <a:cubicBezTo>
                    <a:pt x="870" y="5722"/>
                    <a:pt x="1533" y="3775"/>
                    <a:pt x="2030" y="2698"/>
                  </a:cubicBezTo>
                  <a:cubicBezTo>
                    <a:pt x="2092" y="2574"/>
                    <a:pt x="2175" y="2429"/>
                    <a:pt x="2258" y="2325"/>
                  </a:cubicBezTo>
                  <a:cubicBezTo>
                    <a:pt x="2299" y="2304"/>
                    <a:pt x="2320" y="2284"/>
                    <a:pt x="2362" y="2263"/>
                  </a:cubicBezTo>
                  <a:cubicBezTo>
                    <a:pt x="2755" y="2015"/>
                    <a:pt x="3646" y="1870"/>
                    <a:pt x="4454" y="1766"/>
                  </a:cubicBezTo>
                  <a:cubicBezTo>
                    <a:pt x="4599" y="1745"/>
                    <a:pt x="4744" y="1725"/>
                    <a:pt x="4868" y="1704"/>
                  </a:cubicBezTo>
                  <a:cubicBezTo>
                    <a:pt x="5241" y="1642"/>
                    <a:pt x="5614" y="1621"/>
                    <a:pt x="5987" y="1580"/>
                  </a:cubicBezTo>
                  <a:cubicBezTo>
                    <a:pt x="6401" y="1559"/>
                    <a:pt x="6815" y="1538"/>
                    <a:pt x="7229" y="1476"/>
                  </a:cubicBezTo>
                  <a:cubicBezTo>
                    <a:pt x="7954" y="1372"/>
                    <a:pt x="8659" y="1227"/>
                    <a:pt x="9259" y="1082"/>
                  </a:cubicBezTo>
                  <a:cubicBezTo>
                    <a:pt x="9674" y="1000"/>
                    <a:pt x="10088" y="896"/>
                    <a:pt x="10481" y="855"/>
                  </a:cubicBezTo>
                  <a:cubicBezTo>
                    <a:pt x="10709" y="834"/>
                    <a:pt x="10937" y="792"/>
                    <a:pt x="11186" y="772"/>
                  </a:cubicBezTo>
                  <a:cubicBezTo>
                    <a:pt x="11805" y="711"/>
                    <a:pt x="12496" y="657"/>
                    <a:pt x="13198" y="657"/>
                  </a:cubicBezTo>
                  <a:close/>
                  <a:moveTo>
                    <a:pt x="13092" y="0"/>
                  </a:moveTo>
                  <a:cubicBezTo>
                    <a:pt x="12437" y="0"/>
                    <a:pt x="11795" y="40"/>
                    <a:pt x="11206" y="88"/>
                  </a:cubicBezTo>
                  <a:cubicBezTo>
                    <a:pt x="10958" y="109"/>
                    <a:pt x="10709" y="150"/>
                    <a:pt x="10502" y="171"/>
                  </a:cubicBezTo>
                  <a:cubicBezTo>
                    <a:pt x="10046" y="212"/>
                    <a:pt x="9611" y="316"/>
                    <a:pt x="9176" y="399"/>
                  </a:cubicBezTo>
                  <a:cubicBezTo>
                    <a:pt x="8576" y="544"/>
                    <a:pt x="7892" y="689"/>
                    <a:pt x="7167" y="792"/>
                  </a:cubicBezTo>
                  <a:cubicBezTo>
                    <a:pt x="6774" y="855"/>
                    <a:pt x="6380" y="875"/>
                    <a:pt x="5966" y="896"/>
                  </a:cubicBezTo>
                  <a:cubicBezTo>
                    <a:pt x="5572" y="917"/>
                    <a:pt x="5158" y="958"/>
                    <a:pt x="4764" y="1020"/>
                  </a:cubicBezTo>
                  <a:cubicBezTo>
                    <a:pt x="4640" y="1041"/>
                    <a:pt x="4495" y="1062"/>
                    <a:pt x="4329" y="1082"/>
                  </a:cubicBezTo>
                  <a:cubicBezTo>
                    <a:pt x="3397" y="1227"/>
                    <a:pt x="2382" y="1393"/>
                    <a:pt x="1968" y="1683"/>
                  </a:cubicBezTo>
                  <a:lnTo>
                    <a:pt x="1823" y="1787"/>
                  </a:lnTo>
                  <a:cubicBezTo>
                    <a:pt x="1657" y="1973"/>
                    <a:pt x="1533" y="2180"/>
                    <a:pt x="1429" y="2387"/>
                  </a:cubicBezTo>
                  <a:cubicBezTo>
                    <a:pt x="684" y="3817"/>
                    <a:pt x="0" y="6447"/>
                    <a:pt x="145" y="8291"/>
                  </a:cubicBezTo>
                  <a:cubicBezTo>
                    <a:pt x="145" y="8332"/>
                    <a:pt x="145" y="8394"/>
                    <a:pt x="145" y="8436"/>
                  </a:cubicBezTo>
                  <a:cubicBezTo>
                    <a:pt x="394" y="10114"/>
                    <a:pt x="1202" y="10735"/>
                    <a:pt x="2154" y="11502"/>
                  </a:cubicBezTo>
                  <a:cubicBezTo>
                    <a:pt x="2921" y="12102"/>
                    <a:pt x="3522" y="12309"/>
                    <a:pt x="4288" y="12372"/>
                  </a:cubicBezTo>
                  <a:cubicBezTo>
                    <a:pt x="4454" y="12372"/>
                    <a:pt x="4619" y="12372"/>
                    <a:pt x="4785" y="12392"/>
                  </a:cubicBezTo>
                  <a:cubicBezTo>
                    <a:pt x="5034" y="12392"/>
                    <a:pt x="5303" y="12413"/>
                    <a:pt x="5572" y="12434"/>
                  </a:cubicBezTo>
                  <a:cubicBezTo>
                    <a:pt x="6856" y="12537"/>
                    <a:pt x="7747" y="13034"/>
                    <a:pt x="8845" y="13552"/>
                  </a:cubicBezTo>
                  <a:cubicBezTo>
                    <a:pt x="9176" y="13697"/>
                    <a:pt x="9529" y="13842"/>
                    <a:pt x="9901" y="13987"/>
                  </a:cubicBezTo>
                  <a:cubicBezTo>
                    <a:pt x="10440" y="14194"/>
                    <a:pt x="10979" y="14360"/>
                    <a:pt x="11538" y="14422"/>
                  </a:cubicBezTo>
                  <a:cubicBezTo>
                    <a:pt x="11755" y="14453"/>
                    <a:pt x="11968" y="14469"/>
                    <a:pt x="12180" y="14469"/>
                  </a:cubicBezTo>
                  <a:cubicBezTo>
                    <a:pt x="12392" y="14469"/>
                    <a:pt x="12605" y="14453"/>
                    <a:pt x="12822" y="14422"/>
                  </a:cubicBezTo>
                  <a:cubicBezTo>
                    <a:pt x="13796" y="14319"/>
                    <a:pt x="14749" y="13842"/>
                    <a:pt x="15681" y="13034"/>
                  </a:cubicBezTo>
                  <a:cubicBezTo>
                    <a:pt x="17151" y="11792"/>
                    <a:pt x="18353" y="9720"/>
                    <a:pt x="18767" y="8022"/>
                  </a:cubicBezTo>
                  <a:cubicBezTo>
                    <a:pt x="19181" y="6302"/>
                    <a:pt x="19430" y="4376"/>
                    <a:pt x="18581" y="2532"/>
                  </a:cubicBezTo>
                  <a:cubicBezTo>
                    <a:pt x="17609" y="445"/>
                    <a:pt x="15277" y="0"/>
                    <a:pt x="13092"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70"/>
            <p:cNvSpPr/>
            <p:nvPr/>
          </p:nvSpPr>
          <p:spPr>
            <a:xfrm>
              <a:off x="6401765" y="2209510"/>
              <a:ext cx="335615" cy="238439"/>
            </a:xfrm>
            <a:custGeom>
              <a:avLst/>
              <a:gdLst/>
              <a:ahLst/>
              <a:cxnLst/>
              <a:rect l="l" t="t" r="r" b="b"/>
              <a:pathLst>
                <a:path w="10461" h="7439" extrusionOk="0">
                  <a:moveTo>
                    <a:pt x="6316" y="684"/>
                  </a:moveTo>
                  <a:cubicBezTo>
                    <a:pt x="7611" y="684"/>
                    <a:pt x="8737" y="1319"/>
                    <a:pt x="9239" y="2364"/>
                  </a:cubicBezTo>
                  <a:cubicBezTo>
                    <a:pt x="9736" y="3379"/>
                    <a:pt x="9529" y="4559"/>
                    <a:pt x="8679" y="5574"/>
                  </a:cubicBezTo>
                  <a:cubicBezTo>
                    <a:pt x="7932" y="6479"/>
                    <a:pt x="7262" y="6765"/>
                    <a:pt x="6521" y="6765"/>
                  </a:cubicBezTo>
                  <a:cubicBezTo>
                    <a:pt x="5990" y="6765"/>
                    <a:pt x="5422" y="6617"/>
                    <a:pt x="4764" y="6444"/>
                  </a:cubicBezTo>
                  <a:cubicBezTo>
                    <a:pt x="4267" y="6320"/>
                    <a:pt x="3749" y="6175"/>
                    <a:pt x="3190" y="6092"/>
                  </a:cubicBezTo>
                  <a:cubicBezTo>
                    <a:pt x="2859" y="6051"/>
                    <a:pt x="2589" y="6030"/>
                    <a:pt x="2341" y="6009"/>
                  </a:cubicBezTo>
                  <a:cubicBezTo>
                    <a:pt x="1595" y="5989"/>
                    <a:pt x="1347" y="5968"/>
                    <a:pt x="1057" y="5077"/>
                  </a:cubicBezTo>
                  <a:cubicBezTo>
                    <a:pt x="705" y="4062"/>
                    <a:pt x="1098" y="2281"/>
                    <a:pt x="1782" y="1659"/>
                  </a:cubicBezTo>
                  <a:cubicBezTo>
                    <a:pt x="2279" y="1494"/>
                    <a:pt x="4909" y="727"/>
                    <a:pt x="6194" y="686"/>
                  </a:cubicBezTo>
                  <a:cubicBezTo>
                    <a:pt x="6235" y="685"/>
                    <a:pt x="6276" y="684"/>
                    <a:pt x="6316" y="684"/>
                  </a:cubicBezTo>
                  <a:close/>
                  <a:moveTo>
                    <a:pt x="6296" y="1"/>
                  </a:moveTo>
                  <a:cubicBezTo>
                    <a:pt x="6255" y="1"/>
                    <a:pt x="6214" y="1"/>
                    <a:pt x="6173" y="2"/>
                  </a:cubicBezTo>
                  <a:cubicBezTo>
                    <a:pt x="4744" y="44"/>
                    <a:pt x="1844" y="893"/>
                    <a:pt x="1492" y="1038"/>
                  </a:cubicBezTo>
                  <a:lnTo>
                    <a:pt x="1388" y="1100"/>
                  </a:lnTo>
                  <a:cubicBezTo>
                    <a:pt x="394" y="1908"/>
                    <a:pt x="0" y="4124"/>
                    <a:pt x="394" y="5305"/>
                  </a:cubicBezTo>
                  <a:cubicBezTo>
                    <a:pt x="829" y="6631"/>
                    <a:pt x="1512" y="6672"/>
                    <a:pt x="2299" y="6714"/>
                  </a:cubicBezTo>
                  <a:cubicBezTo>
                    <a:pt x="2527" y="6714"/>
                    <a:pt x="2797" y="6734"/>
                    <a:pt x="3087" y="6776"/>
                  </a:cubicBezTo>
                  <a:cubicBezTo>
                    <a:pt x="3604" y="6859"/>
                    <a:pt x="4102" y="6983"/>
                    <a:pt x="4578" y="7107"/>
                  </a:cubicBezTo>
                  <a:cubicBezTo>
                    <a:pt x="5241" y="7273"/>
                    <a:pt x="5883" y="7439"/>
                    <a:pt x="6525" y="7439"/>
                  </a:cubicBezTo>
                  <a:cubicBezTo>
                    <a:pt x="7416" y="7439"/>
                    <a:pt x="8307" y="7128"/>
                    <a:pt x="9218" y="6030"/>
                  </a:cubicBezTo>
                  <a:cubicBezTo>
                    <a:pt x="10233" y="4808"/>
                    <a:pt x="10461" y="3316"/>
                    <a:pt x="9860" y="2053"/>
                  </a:cubicBezTo>
                  <a:cubicBezTo>
                    <a:pt x="9234" y="781"/>
                    <a:pt x="7880" y="1"/>
                    <a:pt x="6296" y="1"/>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accent6"/>
        </a:solidFill>
        <a:effectLst/>
      </p:bgPr>
    </p:bg>
    <p:spTree>
      <p:nvGrpSpPr>
        <p:cNvPr id="1" name="Shape 418"/>
        <p:cNvGrpSpPr/>
        <p:nvPr/>
      </p:nvGrpSpPr>
      <p:grpSpPr>
        <a:xfrm>
          <a:off x="0" y="0"/>
          <a:ext cx="0" cy="0"/>
          <a:chOff x="0" y="0"/>
          <a:chExt cx="0" cy="0"/>
        </a:xfrm>
      </p:grpSpPr>
      <p:sp>
        <p:nvSpPr>
          <p:cNvPr id="419" name="Google Shape;419;p71"/>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71"/>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71"/>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71"/>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71"/>
          <p:cNvSpPr/>
          <p:nvPr/>
        </p:nvSpPr>
        <p:spPr>
          <a:xfrm>
            <a:off x="8835739" y="1063523"/>
            <a:ext cx="121657" cy="109135"/>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71"/>
          <p:cNvSpPr/>
          <p:nvPr/>
        </p:nvSpPr>
        <p:spPr>
          <a:xfrm>
            <a:off x="-13710" y="1044872"/>
            <a:ext cx="3337" cy="57908"/>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71"/>
          <p:cNvSpPr/>
          <p:nvPr/>
        </p:nvSpPr>
        <p:spPr>
          <a:xfrm>
            <a:off x="-3538"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71"/>
          <p:cNvSpPr/>
          <p:nvPr/>
        </p:nvSpPr>
        <p:spPr>
          <a:xfrm rot="10800000">
            <a:off x="-6845" y="2724174"/>
            <a:ext cx="591572" cy="926514"/>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71"/>
          <p:cNvSpPr/>
          <p:nvPr/>
        </p:nvSpPr>
        <p:spPr>
          <a:xfrm rot="10800000">
            <a:off x="-6841" y="2922321"/>
            <a:ext cx="624069" cy="1181571"/>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71"/>
          <p:cNvSpPr txBox="1">
            <a:spLocks noGrp="1"/>
          </p:cNvSpPr>
          <p:nvPr>
            <p:ph type="title"/>
          </p:nvPr>
        </p:nvSpPr>
        <p:spPr>
          <a:xfrm>
            <a:off x="1435608" y="418374"/>
            <a:ext cx="6276900" cy="57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grpSp>
        <p:nvGrpSpPr>
          <p:cNvPr id="429" name="Google Shape;429;p71"/>
          <p:cNvGrpSpPr/>
          <p:nvPr/>
        </p:nvGrpSpPr>
        <p:grpSpPr>
          <a:xfrm>
            <a:off x="182299" y="4569347"/>
            <a:ext cx="624055" cy="466161"/>
            <a:chOff x="1095624" y="4433147"/>
            <a:chExt cx="624055" cy="466161"/>
          </a:xfrm>
        </p:grpSpPr>
        <p:sp>
          <p:nvSpPr>
            <p:cNvPr id="430" name="Google Shape;430;p71"/>
            <p:cNvSpPr/>
            <p:nvPr/>
          </p:nvSpPr>
          <p:spPr>
            <a:xfrm>
              <a:off x="1422746" y="4751853"/>
              <a:ext cx="183515" cy="147455"/>
            </a:xfrm>
            <a:custGeom>
              <a:avLst/>
              <a:gdLst/>
              <a:ahLst/>
              <a:cxnLst/>
              <a:rect l="l" t="t" r="r" b="b"/>
              <a:pathLst>
                <a:path w="7810" h="6276" extrusionOk="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71"/>
            <p:cNvSpPr/>
            <p:nvPr/>
          </p:nvSpPr>
          <p:spPr>
            <a:xfrm>
              <a:off x="1269054" y="4566503"/>
              <a:ext cx="130858" cy="120059"/>
            </a:xfrm>
            <a:custGeom>
              <a:avLst/>
              <a:gdLst/>
              <a:ahLst/>
              <a:cxnLst/>
              <a:rect l="l" t="t" r="r" b="b"/>
              <a:pathLst>
                <a:path w="5569" h="5110" extrusionOk="0">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71"/>
            <p:cNvSpPr/>
            <p:nvPr/>
          </p:nvSpPr>
          <p:spPr>
            <a:xfrm>
              <a:off x="1575099" y="4594298"/>
              <a:ext cx="144580" cy="72130"/>
            </a:xfrm>
            <a:custGeom>
              <a:avLst/>
              <a:gdLst/>
              <a:ahLst/>
              <a:cxnLst/>
              <a:rect l="l" t="t" r="r" b="b"/>
              <a:pathLst>
                <a:path w="6153" h="3070" extrusionOk="0">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71"/>
            <p:cNvSpPr/>
            <p:nvPr/>
          </p:nvSpPr>
          <p:spPr>
            <a:xfrm>
              <a:off x="1095624" y="4433147"/>
              <a:ext cx="114950" cy="73163"/>
            </a:xfrm>
            <a:custGeom>
              <a:avLst/>
              <a:gdLst/>
              <a:ahLst/>
              <a:cxnLst/>
              <a:rect l="l" t="t" r="r" b="b"/>
              <a:pathLst>
                <a:path w="4892" h="3114" extrusionOk="0">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71"/>
            <p:cNvSpPr/>
            <p:nvPr/>
          </p:nvSpPr>
          <p:spPr>
            <a:xfrm>
              <a:off x="1159442" y="4745791"/>
              <a:ext cx="70117" cy="63225"/>
            </a:xfrm>
            <a:custGeom>
              <a:avLst/>
              <a:gdLst/>
              <a:ahLst/>
              <a:cxnLst/>
              <a:rect l="l" t="t" r="r" b="b"/>
              <a:pathLst>
                <a:path w="2984" h="2691" extrusionOk="0">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5" name="Google Shape;435;p71"/>
          <p:cNvSpPr/>
          <p:nvPr/>
        </p:nvSpPr>
        <p:spPr>
          <a:xfrm>
            <a:off x="8093678" y="-1201"/>
            <a:ext cx="1060010" cy="1708218"/>
          </a:xfrm>
          <a:custGeom>
            <a:avLst/>
            <a:gdLst/>
            <a:ahLst/>
            <a:cxnLst/>
            <a:rect l="l" t="t" r="r" b="b"/>
            <a:pathLst>
              <a:path w="37949" h="61210" extrusionOk="0">
                <a:moveTo>
                  <a:pt x="0" y="0"/>
                </a:moveTo>
                <a:cubicBezTo>
                  <a:pt x="414" y="1077"/>
                  <a:pt x="870" y="2134"/>
                  <a:pt x="1305" y="3128"/>
                </a:cubicBezTo>
                <a:cubicBezTo>
                  <a:pt x="6442" y="14686"/>
                  <a:pt x="12449" y="25023"/>
                  <a:pt x="18415" y="35297"/>
                </a:cubicBezTo>
                <a:cubicBezTo>
                  <a:pt x="22641" y="42547"/>
                  <a:pt x="26908" y="49859"/>
                  <a:pt x="31817" y="55410"/>
                </a:cubicBezTo>
                <a:cubicBezTo>
                  <a:pt x="33785" y="57626"/>
                  <a:pt x="35835" y="59532"/>
                  <a:pt x="37948" y="61210"/>
                </a:cubicBezTo>
                <a:lnTo>
                  <a:pt x="3794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DDACB"/>
              </a:solidFill>
              <a:latin typeface="Arial"/>
              <a:ea typeface="Arial"/>
              <a:cs typeface="Arial"/>
              <a:sym typeface="Arial"/>
            </a:endParaRPr>
          </a:p>
        </p:txBody>
      </p:sp>
      <p:grpSp>
        <p:nvGrpSpPr>
          <p:cNvPr id="436" name="Google Shape;436;p71"/>
          <p:cNvGrpSpPr/>
          <p:nvPr/>
        </p:nvGrpSpPr>
        <p:grpSpPr>
          <a:xfrm rot="5400000">
            <a:off x="8121733" y="2777755"/>
            <a:ext cx="1232802" cy="819326"/>
            <a:chOff x="5963133" y="2001105"/>
            <a:chExt cx="1232802" cy="819326"/>
          </a:xfrm>
        </p:grpSpPr>
        <p:sp>
          <p:nvSpPr>
            <p:cNvPr id="437" name="Google Shape;437;p71"/>
            <p:cNvSpPr/>
            <p:nvPr/>
          </p:nvSpPr>
          <p:spPr>
            <a:xfrm>
              <a:off x="5963133" y="2001105"/>
              <a:ext cx="1232802" cy="819326"/>
            </a:xfrm>
            <a:custGeom>
              <a:avLst/>
              <a:gdLst/>
              <a:ahLst/>
              <a:cxnLst/>
              <a:rect l="l" t="t" r="r" b="b"/>
              <a:pathLst>
                <a:path w="38426" h="25562" extrusionOk="0">
                  <a:moveTo>
                    <a:pt x="3253" y="0"/>
                  </a:moveTo>
                  <a:cubicBezTo>
                    <a:pt x="3212" y="41"/>
                    <a:pt x="3170" y="83"/>
                    <a:pt x="3129" y="124"/>
                  </a:cubicBezTo>
                  <a:cubicBezTo>
                    <a:pt x="2860" y="435"/>
                    <a:pt x="2694" y="849"/>
                    <a:pt x="2570" y="1222"/>
                  </a:cubicBezTo>
                  <a:cubicBezTo>
                    <a:pt x="1782" y="3584"/>
                    <a:pt x="312" y="7975"/>
                    <a:pt x="125" y="11372"/>
                  </a:cubicBezTo>
                  <a:cubicBezTo>
                    <a:pt x="1" y="13796"/>
                    <a:pt x="726" y="16053"/>
                    <a:pt x="2321" y="18042"/>
                  </a:cubicBezTo>
                  <a:cubicBezTo>
                    <a:pt x="4085" y="20280"/>
                    <a:pt x="5745" y="20469"/>
                    <a:pt x="7746" y="20469"/>
                  </a:cubicBezTo>
                  <a:cubicBezTo>
                    <a:pt x="7930" y="20469"/>
                    <a:pt x="8117" y="20467"/>
                    <a:pt x="8307" y="20465"/>
                  </a:cubicBezTo>
                  <a:cubicBezTo>
                    <a:pt x="8908" y="20465"/>
                    <a:pt x="9509" y="20465"/>
                    <a:pt x="10172" y="20507"/>
                  </a:cubicBezTo>
                  <a:cubicBezTo>
                    <a:pt x="13258" y="20693"/>
                    <a:pt x="15267" y="21853"/>
                    <a:pt x="17794" y="23345"/>
                  </a:cubicBezTo>
                  <a:cubicBezTo>
                    <a:pt x="18291" y="23635"/>
                    <a:pt x="18830" y="23945"/>
                    <a:pt x="19389" y="24277"/>
                  </a:cubicBezTo>
                  <a:cubicBezTo>
                    <a:pt x="20922" y="25126"/>
                    <a:pt x="22517" y="25561"/>
                    <a:pt x="24091" y="25561"/>
                  </a:cubicBezTo>
                  <a:cubicBezTo>
                    <a:pt x="25831" y="25561"/>
                    <a:pt x="27530" y="25043"/>
                    <a:pt x="29063" y="23987"/>
                  </a:cubicBezTo>
                  <a:cubicBezTo>
                    <a:pt x="32543" y="21605"/>
                    <a:pt x="35401" y="16592"/>
                    <a:pt x="36437" y="12863"/>
                  </a:cubicBezTo>
                  <a:cubicBezTo>
                    <a:pt x="37473" y="9073"/>
                    <a:pt x="38426" y="4661"/>
                    <a:pt x="36478" y="394"/>
                  </a:cubicBezTo>
                  <a:cubicBezTo>
                    <a:pt x="36416" y="269"/>
                    <a:pt x="36333" y="124"/>
                    <a:pt x="36271" y="0"/>
                  </a:cubicBezTo>
                  <a:lnTo>
                    <a:pt x="35463" y="0"/>
                  </a:lnTo>
                  <a:cubicBezTo>
                    <a:pt x="35608" y="228"/>
                    <a:pt x="35733" y="435"/>
                    <a:pt x="35836" y="684"/>
                  </a:cubicBezTo>
                  <a:cubicBezTo>
                    <a:pt x="37701" y="4744"/>
                    <a:pt x="36768" y="9011"/>
                    <a:pt x="35774" y="12677"/>
                  </a:cubicBezTo>
                  <a:cubicBezTo>
                    <a:pt x="34780" y="16281"/>
                    <a:pt x="32025" y="21128"/>
                    <a:pt x="28669" y="23428"/>
                  </a:cubicBezTo>
                  <a:cubicBezTo>
                    <a:pt x="27255" y="24385"/>
                    <a:pt x="25687" y="24868"/>
                    <a:pt x="24084" y="24868"/>
                  </a:cubicBezTo>
                  <a:cubicBezTo>
                    <a:pt x="22635" y="24868"/>
                    <a:pt x="21158" y="24473"/>
                    <a:pt x="19741" y="23676"/>
                  </a:cubicBezTo>
                  <a:cubicBezTo>
                    <a:pt x="19182" y="23365"/>
                    <a:pt x="18644" y="23055"/>
                    <a:pt x="18126" y="22744"/>
                  </a:cubicBezTo>
                  <a:cubicBezTo>
                    <a:pt x="15640" y="21273"/>
                    <a:pt x="13465" y="20010"/>
                    <a:pt x="10213" y="19823"/>
                  </a:cubicBezTo>
                  <a:cubicBezTo>
                    <a:pt x="9674" y="19782"/>
                    <a:pt x="9177" y="19782"/>
                    <a:pt x="8701" y="19782"/>
                  </a:cubicBezTo>
                  <a:lnTo>
                    <a:pt x="8307" y="19782"/>
                  </a:lnTo>
                  <a:cubicBezTo>
                    <a:pt x="8265" y="19782"/>
                    <a:pt x="8224" y="19782"/>
                    <a:pt x="8183" y="19782"/>
                  </a:cubicBezTo>
                  <a:cubicBezTo>
                    <a:pt x="6014" y="19782"/>
                    <a:pt x="4547" y="19762"/>
                    <a:pt x="2860" y="17628"/>
                  </a:cubicBezTo>
                  <a:cubicBezTo>
                    <a:pt x="1368" y="15763"/>
                    <a:pt x="685" y="13671"/>
                    <a:pt x="809" y="11413"/>
                  </a:cubicBezTo>
                  <a:cubicBezTo>
                    <a:pt x="995" y="8099"/>
                    <a:pt x="2445" y="3770"/>
                    <a:pt x="3232" y="1450"/>
                  </a:cubicBezTo>
                  <a:cubicBezTo>
                    <a:pt x="3336" y="1139"/>
                    <a:pt x="3460" y="808"/>
                    <a:pt x="3647" y="580"/>
                  </a:cubicBezTo>
                  <a:cubicBezTo>
                    <a:pt x="3709" y="518"/>
                    <a:pt x="3750" y="476"/>
                    <a:pt x="3812" y="435"/>
                  </a:cubicBezTo>
                  <a:cubicBezTo>
                    <a:pt x="4040" y="249"/>
                    <a:pt x="4372" y="104"/>
                    <a:pt x="4724"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71"/>
            <p:cNvSpPr/>
            <p:nvPr/>
          </p:nvSpPr>
          <p:spPr>
            <a:xfrm>
              <a:off x="6116006" y="2001105"/>
              <a:ext cx="923751" cy="694257"/>
            </a:xfrm>
            <a:custGeom>
              <a:avLst/>
              <a:gdLst/>
              <a:ahLst/>
              <a:cxnLst/>
              <a:rect l="l" t="t" r="r" b="b"/>
              <a:pathLst>
                <a:path w="28793" h="21660" extrusionOk="0">
                  <a:moveTo>
                    <a:pt x="20500" y="414"/>
                  </a:moveTo>
                  <a:cubicBezTo>
                    <a:pt x="23140" y="414"/>
                    <a:pt x="25678" y="1050"/>
                    <a:pt x="26763" y="3418"/>
                  </a:cubicBezTo>
                  <a:cubicBezTo>
                    <a:pt x="28088" y="6297"/>
                    <a:pt x="27488" y="9321"/>
                    <a:pt x="26783" y="11952"/>
                  </a:cubicBezTo>
                  <a:cubicBezTo>
                    <a:pt x="26100" y="14541"/>
                    <a:pt x="24153" y="17897"/>
                    <a:pt x="21791" y="19637"/>
                  </a:cubicBezTo>
                  <a:cubicBezTo>
                    <a:pt x="20583" y="20534"/>
                    <a:pt x="19292" y="20965"/>
                    <a:pt x="17972" y="20965"/>
                  </a:cubicBezTo>
                  <a:cubicBezTo>
                    <a:pt x="16914" y="20965"/>
                    <a:pt x="15838" y="20689"/>
                    <a:pt x="14769" y="20155"/>
                  </a:cubicBezTo>
                  <a:cubicBezTo>
                    <a:pt x="14314" y="19927"/>
                    <a:pt x="13879" y="19699"/>
                    <a:pt x="13464" y="19471"/>
                  </a:cubicBezTo>
                  <a:cubicBezTo>
                    <a:pt x="12035" y="18705"/>
                    <a:pt x="10751" y="18000"/>
                    <a:pt x="9156" y="17628"/>
                  </a:cubicBezTo>
                  <a:cubicBezTo>
                    <a:pt x="8638" y="17503"/>
                    <a:pt x="8058" y="17420"/>
                    <a:pt x="7478" y="17379"/>
                  </a:cubicBezTo>
                  <a:cubicBezTo>
                    <a:pt x="7188" y="17379"/>
                    <a:pt x="6919" y="17358"/>
                    <a:pt x="6670" y="17358"/>
                  </a:cubicBezTo>
                  <a:lnTo>
                    <a:pt x="6049" y="17358"/>
                  </a:lnTo>
                  <a:cubicBezTo>
                    <a:pt x="4350" y="17358"/>
                    <a:pt x="3294" y="17317"/>
                    <a:pt x="2051" y="15598"/>
                  </a:cubicBezTo>
                  <a:cubicBezTo>
                    <a:pt x="1036" y="14231"/>
                    <a:pt x="559" y="12698"/>
                    <a:pt x="663" y="11020"/>
                  </a:cubicBezTo>
                  <a:cubicBezTo>
                    <a:pt x="808" y="8576"/>
                    <a:pt x="1864" y="5427"/>
                    <a:pt x="2507" y="3729"/>
                  </a:cubicBezTo>
                  <a:cubicBezTo>
                    <a:pt x="2589" y="3501"/>
                    <a:pt x="2672" y="3273"/>
                    <a:pt x="2817" y="3107"/>
                  </a:cubicBezTo>
                  <a:cubicBezTo>
                    <a:pt x="2859" y="3066"/>
                    <a:pt x="2900" y="3045"/>
                    <a:pt x="2942" y="3004"/>
                  </a:cubicBezTo>
                  <a:cubicBezTo>
                    <a:pt x="3522" y="2569"/>
                    <a:pt x="4806" y="2465"/>
                    <a:pt x="5800" y="2361"/>
                  </a:cubicBezTo>
                  <a:cubicBezTo>
                    <a:pt x="6007" y="2361"/>
                    <a:pt x="6214" y="2341"/>
                    <a:pt x="6401" y="2320"/>
                  </a:cubicBezTo>
                  <a:cubicBezTo>
                    <a:pt x="6716" y="2281"/>
                    <a:pt x="7040" y="2266"/>
                    <a:pt x="7366" y="2266"/>
                  </a:cubicBezTo>
                  <a:cubicBezTo>
                    <a:pt x="7555" y="2266"/>
                    <a:pt x="7744" y="2271"/>
                    <a:pt x="7934" y="2279"/>
                  </a:cubicBezTo>
                  <a:cubicBezTo>
                    <a:pt x="8493" y="2279"/>
                    <a:pt x="9073" y="2279"/>
                    <a:pt x="9632" y="2216"/>
                  </a:cubicBezTo>
                  <a:cubicBezTo>
                    <a:pt x="10606" y="2113"/>
                    <a:pt x="11538" y="1844"/>
                    <a:pt x="12408" y="1595"/>
                  </a:cubicBezTo>
                  <a:cubicBezTo>
                    <a:pt x="13071" y="1409"/>
                    <a:pt x="13713" y="1201"/>
                    <a:pt x="14376" y="1119"/>
                  </a:cubicBezTo>
                  <a:cubicBezTo>
                    <a:pt x="14728" y="1056"/>
                    <a:pt x="15101" y="994"/>
                    <a:pt x="15515" y="932"/>
                  </a:cubicBezTo>
                  <a:cubicBezTo>
                    <a:pt x="16959" y="693"/>
                    <a:pt x="18751" y="414"/>
                    <a:pt x="20500" y="414"/>
                  </a:cubicBezTo>
                  <a:close/>
                  <a:moveTo>
                    <a:pt x="17131" y="0"/>
                  </a:moveTo>
                  <a:cubicBezTo>
                    <a:pt x="16551" y="83"/>
                    <a:pt x="15991" y="166"/>
                    <a:pt x="15453" y="249"/>
                  </a:cubicBezTo>
                  <a:cubicBezTo>
                    <a:pt x="15039" y="311"/>
                    <a:pt x="14666" y="373"/>
                    <a:pt x="14334" y="435"/>
                  </a:cubicBezTo>
                  <a:cubicBezTo>
                    <a:pt x="13630" y="539"/>
                    <a:pt x="12946" y="725"/>
                    <a:pt x="12263" y="932"/>
                  </a:cubicBezTo>
                  <a:cubicBezTo>
                    <a:pt x="11414" y="1160"/>
                    <a:pt x="10502" y="1429"/>
                    <a:pt x="9570" y="1533"/>
                  </a:cubicBezTo>
                  <a:cubicBezTo>
                    <a:pt x="9247" y="1570"/>
                    <a:pt x="8924" y="1578"/>
                    <a:pt x="8596" y="1578"/>
                  </a:cubicBezTo>
                  <a:cubicBezTo>
                    <a:pt x="8378" y="1578"/>
                    <a:pt x="8157" y="1574"/>
                    <a:pt x="7934" y="1574"/>
                  </a:cubicBezTo>
                  <a:cubicBezTo>
                    <a:pt x="7395" y="1574"/>
                    <a:pt x="6857" y="1574"/>
                    <a:pt x="6318" y="1636"/>
                  </a:cubicBezTo>
                  <a:cubicBezTo>
                    <a:pt x="6132" y="1657"/>
                    <a:pt x="5945" y="1678"/>
                    <a:pt x="5738" y="1678"/>
                  </a:cubicBezTo>
                  <a:cubicBezTo>
                    <a:pt x="4599" y="1781"/>
                    <a:pt x="3211" y="1926"/>
                    <a:pt x="2527" y="2444"/>
                  </a:cubicBezTo>
                  <a:cubicBezTo>
                    <a:pt x="2486" y="2486"/>
                    <a:pt x="2403" y="2569"/>
                    <a:pt x="2341" y="2610"/>
                  </a:cubicBezTo>
                  <a:cubicBezTo>
                    <a:pt x="2113" y="2859"/>
                    <a:pt x="1989" y="3169"/>
                    <a:pt x="1864" y="3459"/>
                  </a:cubicBezTo>
                  <a:cubicBezTo>
                    <a:pt x="1098" y="5344"/>
                    <a:pt x="21" y="8866"/>
                    <a:pt x="0" y="11476"/>
                  </a:cubicBezTo>
                  <a:cubicBezTo>
                    <a:pt x="0" y="11558"/>
                    <a:pt x="0" y="11621"/>
                    <a:pt x="0" y="11703"/>
                  </a:cubicBezTo>
                  <a:cubicBezTo>
                    <a:pt x="83" y="13692"/>
                    <a:pt x="870" y="15101"/>
                    <a:pt x="2092" y="16426"/>
                  </a:cubicBezTo>
                  <a:cubicBezTo>
                    <a:pt x="3294" y="17731"/>
                    <a:pt x="4329" y="18021"/>
                    <a:pt x="5572" y="18063"/>
                  </a:cubicBezTo>
                  <a:cubicBezTo>
                    <a:pt x="5842" y="18083"/>
                    <a:pt x="6132" y="18083"/>
                    <a:pt x="6422" y="18083"/>
                  </a:cubicBezTo>
                  <a:cubicBezTo>
                    <a:pt x="6836" y="18083"/>
                    <a:pt x="7271" y="18083"/>
                    <a:pt x="7727" y="18125"/>
                  </a:cubicBezTo>
                  <a:cubicBezTo>
                    <a:pt x="9922" y="18270"/>
                    <a:pt x="11351" y="19119"/>
                    <a:pt x="13174" y="20093"/>
                  </a:cubicBezTo>
                  <a:cubicBezTo>
                    <a:pt x="13609" y="20320"/>
                    <a:pt x="14044" y="20548"/>
                    <a:pt x="14500" y="20776"/>
                  </a:cubicBezTo>
                  <a:cubicBezTo>
                    <a:pt x="15204" y="21128"/>
                    <a:pt x="15909" y="21377"/>
                    <a:pt x="16613" y="21522"/>
                  </a:cubicBezTo>
                  <a:cubicBezTo>
                    <a:pt x="17069" y="21603"/>
                    <a:pt x="17512" y="21659"/>
                    <a:pt x="17963" y="21659"/>
                  </a:cubicBezTo>
                  <a:cubicBezTo>
                    <a:pt x="18085" y="21659"/>
                    <a:pt x="18208" y="21655"/>
                    <a:pt x="18332" y="21646"/>
                  </a:cubicBezTo>
                  <a:cubicBezTo>
                    <a:pt x="19679" y="21584"/>
                    <a:pt x="21004" y="21087"/>
                    <a:pt x="22226" y="20175"/>
                  </a:cubicBezTo>
                  <a:cubicBezTo>
                    <a:pt x="24712" y="18332"/>
                    <a:pt x="26742" y="14811"/>
                    <a:pt x="27467" y="12097"/>
                  </a:cubicBezTo>
                  <a:cubicBezTo>
                    <a:pt x="28192" y="9342"/>
                    <a:pt x="28793" y="6173"/>
                    <a:pt x="27384" y="3128"/>
                  </a:cubicBezTo>
                  <a:cubicBezTo>
                    <a:pt x="26556" y="1284"/>
                    <a:pt x="24981" y="394"/>
                    <a:pt x="23158"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71"/>
            <p:cNvSpPr/>
            <p:nvPr/>
          </p:nvSpPr>
          <p:spPr>
            <a:xfrm>
              <a:off x="6260217" y="2107166"/>
              <a:ext cx="623363" cy="463768"/>
            </a:xfrm>
            <a:custGeom>
              <a:avLst/>
              <a:gdLst/>
              <a:ahLst/>
              <a:cxnLst/>
              <a:rect l="l" t="t" r="r" b="b"/>
              <a:pathLst>
                <a:path w="19430" h="14469" extrusionOk="0">
                  <a:moveTo>
                    <a:pt x="13198" y="657"/>
                  </a:moveTo>
                  <a:cubicBezTo>
                    <a:pt x="15128" y="657"/>
                    <a:pt x="17139" y="1061"/>
                    <a:pt x="17959" y="2822"/>
                  </a:cubicBezTo>
                  <a:cubicBezTo>
                    <a:pt x="18746" y="4521"/>
                    <a:pt x="18477" y="6323"/>
                    <a:pt x="18084" y="7918"/>
                  </a:cubicBezTo>
                  <a:cubicBezTo>
                    <a:pt x="17690" y="9472"/>
                    <a:pt x="16551" y="11398"/>
                    <a:pt x="15204" y="12558"/>
                  </a:cubicBezTo>
                  <a:cubicBezTo>
                    <a:pt x="14198" y="13415"/>
                    <a:pt x="13198" y="13788"/>
                    <a:pt x="12171" y="13788"/>
                  </a:cubicBezTo>
                  <a:cubicBezTo>
                    <a:pt x="11486" y="13788"/>
                    <a:pt x="10788" y="13623"/>
                    <a:pt x="10067" y="13324"/>
                  </a:cubicBezTo>
                  <a:cubicBezTo>
                    <a:pt x="9736" y="13179"/>
                    <a:pt x="9404" y="13055"/>
                    <a:pt x="9073" y="12910"/>
                  </a:cubicBezTo>
                  <a:cubicBezTo>
                    <a:pt x="8099" y="12475"/>
                    <a:pt x="7209" y="12019"/>
                    <a:pt x="6132" y="11812"/>
                  </a:cubicBezTo>
                  <a:cubicBezTo>
                    <a:pt x="5759" y="11729"/>
                    <a:pt x="5386" y="11667"/>
                    <a:pt x="4992" y="11647"/>
                  </a:cubicBezTo>
                  <a:cubicBezTo>
                    <a:pt x="4806" y="11647"/>
                    <a:pt x="4640" y="11626"/>
                    <a:pt x="4454" y="11626"/>
                  </a:cubicBezTo>
                  <a:lnTo>
                    <a:pt x="4039" y="11626"/>
                  </a:lnTo>
                  <a:cubicBezTo>
                    <a:pt x="2900" y="11605"/>
                    <a:pt x="2279" y="11522"/>
                    <a:pt x="1512" y="10279"/>
                  </a:cubicBezTo>
                  <a:cubicBezTo>
                    <a:pt x="953" y="9409"/>
                    <a:pt x="684" y="8394"/>
                    <a:pt x="767" y="7317"/>
                  </a:cubicBezTo>
                  <a:cubicBezTo>
                    <a:pt x="870" y="5722"/>
                    <a:pt x="1533" y="3775"/>
                    <a:pt x="2030" y="2698"/>
                  </a:cubicBezTo>
                  <a:cubicBezTo>
                    <a:pt x="2092" y="2574"/>
                    <a:pt x="2175" y="2429"/>
                    <a:pt x="2258" y="2325"/>
                  </a:cubicBezTo>
                  <a:cubicBezTo>
                    <a:pt x="2299" y="2304"/>
                    <a:pt x="2320" y="2284"/>
                    <a:pt x="2362" y="2263"/>
                  </a:cubicBezTo>
                  <a:cubicBezTo>
                    <a:pt x="2755" y="2015"/>
                    <a:pt x="3646" y="1870"/>
                    <a:pt x="4454" y="1766"/>
                  </a:cubicBezTo>
                  <a:cubicBezTo>
                    <a:pt x="4599" y="1745"/>
                    <a:pt x="4744" y="1725"/>
                    <a:pt x="4868" y="1704"/>
                  </a:cubicBezTo>
                  <a:cubicBezTo>
                    <a:pt x="5241" y="1642"/>
                    <a:pt x="5614" y="1621"/>
                    <a:pt x="5987" y="1580"/>
                  </a:cubicBezTo>
                  <a:cubicBezTo>
                    <a:pt x="6401" y="1559"/>
                    <a:pt x="6815" y="1538"/>
                    <a:pt x="7229" y="1476"/>
                  </a:cubicBezTo>
                  <a:cubicBezTo>
                    <a:pt x="7954" y="1372"/>
                    <a:pt x="8659" y="1227"/>
                    <a:pt x="9259" y="1082"/>
                  </a:cubicBezTo>
                  <a:cubicBezTo>
                    <a:pt x="9674" y="1000"/>
                    <a:pt x="10088" y="896"/>
                    <a:pt x="10481" y="855"/>
                  </a:cubicBezTo>
                  <a:cubicBezTo>
                    <a:pt x="10709" y="834"/>
                    <a:pt x="10937" y="792"/>
                    <a:pt x="11186" y="772"/>
                  </a:cubicBezTo>
                  <a:cubicBezTo>
                    <a:pt x="11805" y="711"/>
                    <a:pt x="12496" y="657"/>
                    <a:pt x="13198" y="657"/>
                  </a:cubicBezTo>
                  <a:close/>
                  <a:moveTo>
                    <a:pt x="13092" y="0"/>
                  </a:moveTo>
                  <a:cubicBezTo>
                    <a:pt x="12437" y="0"/>
                    <a:pt x="11795" y="40"/>
                    <a:pt x="11206" y="88"/>
                  </a:cubicBezTo>
                  <a:cubicBezTo>
                    <a:pt x="10958" y="109"/>
                    <a:pt x="10709" y="150"/>
                    <a:pt x="10502" y="171"/>
                  </a:cubicBezTo>
                  <a:cubicBezTo>
                    <a:pt x="10046" y="212"/>
                    <a:pt x="9611" y="316"/>
                    <a:pt x="9176" y="399"/>
                  </a:cubicBezTo>
                  <a:cubicBezTo>
                    <a:pt x="8576" y="544"/>
                    <a:pt x="7892" y="689"/>
                    <a:pt x="7167" y="792"/>
                  </a:cubicBezTo>
                  <a:cubicBezTo>
                    <a:pt x="6774" y="855"/>
                    <a:pt x="6380" y="875"/>
                    <a:pt x="5966" y="896"/>
                  </a:cubicBezTo>
                  <a:cubicBezTo>
                    <a:pt x="5572" y="917"/>
                    <a:pt x="5158" y="958"/>
                    <a:pt x="4764" y="1020"/>
                  </a:cubicBezTo>
                  <a:cubicBezTo>
                    <a:pt x="4640" y="1041"/>
                    <a:pt x="4495" y="1062"/>
                    <a:pt x="4329" y="1082"/>
                  </a:cubicBezTo>
                  <a:cubicBezTo>
                    <a:pt x="3397" y="1227"/>
                    <a:pt x="2382" y="1393"/>
                    <a:pt x="1968" y="1683"/>
                  </a:cubicBezTo>
                  <a:lnTo>
                    <a:pt x="1823" y="1787"/>
                  </a:lnTo>
                  <a:cubicBezTo>
                    <a:pt x="1657" y="1973"/>
                    <a:pt x="1533" y="2180"/>
                    <a:pt x="1429" y="2387"/>
                  </a:cubicBezTo>
                  <a:cubicBezTo>
                    <a:pt x="684" y="3817"/>
                    <a:pt x="0" y="6447"/>
                    <a:pt x="145" y="8291"/>
                  </a:cubicBezTo>
                  <a:cubicBezTo>
                    <a:pt x="145" y="8332"/>
                    <a:pt x="145" y="8394"/>
                    <a:pt x="145" y="8436"/>
                  </a:cubicBezTo>
                  <a:cubicBezTo>
                    <a:pt x="394" y="10114"/>
                    <a:pt x="1202" y="10735"/>
                    <a:pt x="2154" y="11502"/>
                  </a:cubicBezTo>
                  <a:cubicBezTo>
                    <a:pt x="2921" y="12102"/>
                    <a:pt x="3522" y="12309"/>
                    <a:pt x="4288" y="12372"/>
                  </a:cubicBezTo>
                  <a:cubicBezTo>
                    <a:pt x="4454" y="12372"/>
                    <a:pt x="4619" y="12372"/>
                    <a:pt x="4785" y="12392"/>
                  </a:cubicBezTo>
                  <a:cubicBezTo>
                    <a:pt x="5034" y="12392"/>
                    <a:pt x="5303" y="12413"/>
                    <a:pt x="5572" y="12434"/>
                  </a:cubicBezTo>
                  <a:cubicBezTo>
                    <a:pt x="6856" y="12537"/>
                    <a:pt x="7747" y="13034"/>
                    <a:pt x="8845" y="13552"/>
                  </a:cubicBezTo>
                  <a:cubicBezTo>
                    <a:pt x="9176" y="13697"/>
                    <a:pt x="9529" y="13842"/>
                    <a:pt x="9901" y="13987"/>
                  </a:cubicBezTo>
                  <a:cubicBezTo>
                    <a:pt x="10440" y="14194"/>
                    <a:pt x="10979" y="14360"/>
                    <a:pt x="11538" y="14422"/>
                  </a:cubicBezTo>
                  <a:cubicBezTo>
                    <a:pt x="11755" y="14453"/>
                    <a:pt x="11968" y="14469"/>
                    <a:pt x="12180" y="14469"/>
                  </a:cubicBezTo>
                  <a:cubicBezTo>
                    <a:pt x="12392" y="14469"/>
                    <a:pt x="12605" y="14453"/>
                    <a:pt x="12822" y="14422"/>
                  </a:cubicBezTo>
                  <a:cubicBezTo>
                    <a:pt x="13796" y="14319"/>
                    <a:pt x="14749" y="13842"/>
                    <a:pt x="15681" y="13034"/>
                  </a:cubicBezTo>
                  <a:cubicBezTo>
                    <a:pt x="17151" y="11792"/>
                    <a:pt x="18353" y="9720"/>
                    <a:pt x="18767" y="8022"/>
                  </a:cubicBezTo>
                  <a:cubicBezTo>
                    <a:pt x="19181" y="6302"/>
                    <a:pt x="19430" y="4376"/>
                    <a:pt x="18581" y="2532"/>
                  </a:cubicBezTo>
                  <a:cubicBezTo>
                    <a:pt x="17609" y="445"/>
                    <a:pt x="15277" y="0"/>
                    <a:pt x="13092"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71"/>
            <p:cNvSpPr/>
            <p:nvPr/>
          </p:nvSpPr>
          <p:spPr>
            <a:xfrm>
              <a:off x="6401765" y="2209510"/>
              <a:ext cx="335615" cy="238439"/>
            </a:xfrm>
            <a:custGeom>
              <a:avLst/>
              <a:gdLst/>
              <a:ahLst/>
              <a:cxnLst/>
              <a:rect l="l" t="t" r="r" b="b"/>
              <a:pathLst>
                <a:path w="10461" h="7439" extrusionOk="0">
                  <a:moveTo>
                    <a:pt x="6316" y="684"/>
                  </a:moveTo>
                  <a:cubicBezTo>
                    <a:pt x="7611" y="684"/>
                    <a:pt x="8737" y="1319"/>
                    <a:pt x="9239" y="2364"/>
                  </a:cubicBezTo>
                  <a:cubicBezTo>
                    <a:pt x="9736" y="3379"/>
                    <a:pt x="9529" y="4559"/>
                    <a:pt x="8679" y="5574"/>
                  </a:cubicBezTo>
                  <a:cubicBezTo>
                    <a:pt x="7932" y="6479"/>
                    <a:pt x="7262" y="6765"/>
                    <a:pt x="6521" y="6765"/>
                  </a:cubicBezTo>
                  <a:cubicBezTo>
                    <a:pt x="5990" y="6765"/>
                    <a:pt x="5422" y="6617"/>
                    <a:pt x="4764" y="6444"/>
                  </a:cubicBezTo>
                  <a:cubicBezTo>
                    <a:pt x="4267" y="6320"/>
                    <a:pt x="3749" y="6175"/>
                    <a:pt x="3190" y="6092"/>
                  </a:cubicBezTo>
                  <a:cubicBezTo>
                    <a:pt x="2859" y="6051"/>
                    <a:pt x="2589" y="6030"/>
                    <a:pt x="2341" y="6009"/>
                  </a:cubicBezTo>
                  <a:cubicBezTo>
                    <a:pt x="1595" y="5989"/>
                    <a:pt x="1347" y="5968"/>
                    <a:pt x="1057" y="5077"/>
                  </a:cubicBezTo>
                  <a:cubicBezTo>
                    <a:pt x="705" y="4062"/>
                    <a:pt x="1098" y="2281"/>
                    <a:pt x="1782" y="1659"/>
                  </a:cubicBezTo>
                  <a:cubicBezTo>
                    <a:pt x="2279" y="1494"/>
                    <a:pt x="4909" y="727"/>
                    <a:pt x="6194" y="686"/>
                  </a:cubicBezTo>
                  <a:cubicBezTo>
                    <a:pt x="6235" y="685"/>
                    <a:pt x="6276" y="684"/>
                    <a:pt x="6316" y="684"/>
                  </a:cubicBezTo>
                  <a:close/>
                  <a:moveTo>
                    <a:pt x="6296" y="1"/>
                  </a:moveTo>
                  <a:cubicBezTo>
                    <a:pt x="6255" y="1"/>
                    <a:pt x="6214" y="1"/>
                    <a:pt x="6173" y="2"/>
                  </a:cubicBezTo>
                  <a:cubicBezTo>
                    <a:pt x="4744" y="44"/>
                    <a:pt x="1844" y="893"/>
                    <a:pt x="1492" y="1038"/>
                  </a:cubicBezTo>
                  <a:lnTo>
                    <a:pt x="1388" y="1100"/>
                  </a:lnTo>
                  <a:cubicBezTo>
                    <a:pt x="394" y="1908"/>
                    <a:pt x="0" y="4124"/>
                    <a:pt x="394" y="5305"/>
                  </a:cubicBezTo>
                  <a:cubicBezTo>
                    <a:pt x="829" y="6631"/>
                    <a:pt x="1512" y="6672"/>
                    <a:pt x="2299" y="6714"/>
                  </a:cubicBezTo>
                  <a:cubicBezTo>
                    <a:pt x="2527" y="6714"/>
                    <a:pt x="2797" y="6734"/>
                    <a:pt x="3087" y="6776"/>
                  </a:cubicBezTo>
                  <a:cubicBezTo>
                    <a:pt x="3604" y="6859"/>
                    <a:pt x="4102" y="6983"/>
                    <a:pt x="4578" y="7107"/>
                  </a:cubicBezTo>
                  <a:cubicBezTo>
                    <a:pt x="5241" y="7273"/>
                    <a:pt x="5883" y="7439"/>
                    <a:pt x="6525" y="7439"/>
                  </a:cubicBezTo>
                  <a:cubicBezTo>
                    <a:pt x="7416" y="7439"/>
                    <a:pt x="8307" y="7128"/>
                    <a:pt x="9218" y="6030"/>
                  </a:cubicBezTo>
                  <a:cubicBezTo>
                    <a:pt x="10233" y="4808"/>
                    <a:pt x="10461" y="3316"/>
                    <a:pt x="9860" y="2053"/>
                  </a:cubicBezTo>
                  <a:cubicBezTo>
                    <a:pt x="9234" y="781"/>
                    <a:pt x="7880" y="1"/>
                    <a:pt x="6296" y="1"/>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15">
    <p:bg>
      <p:bgPr>
        <a:solidFill>
          <a:schemeClr val="accent1"/>
        </a:solidFill>
        <a:effectLst/>
      </p:bgPr>
    </p:bg>
    <p:spTree>
      <p:nvGrpSpPr>
        <p:cNvPr id="1" name="Shape 441"/>
        <p:cNvGrpSpPr/>
        <p:nvPr/>
      </p:nvGrpSpPr>
      <p:grpSpPr>
        <a:xfrm>
          <a:off x="0" y="0"/>
          <a:ext cx="0" cy="0"/>
          <a:chOff x="0" y="0"/>
          <a:chExt cx="0" cy="0"/>
        </a:xfrm>
      </p:grpSpPr>
      <p:sp>
        <p:nvSpPr>
          <p:cNvPr id="442" name="Google Shape;442;p72"/>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72"/>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72"/>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72"/>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72"/>
          <p:cNvSpPr/>
          <p:nvPr/>
        </p:nvSpPr>
        <p:spPr>
          <a:xfrm>
            <a:off x="8835739" y="1063523"/>
            <a:ext cx="121657" cy="109135"/>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72"/>
          <p:cNvSpPr/>
          <p:nvPr/>
        </p:nvSpPr>
        <p:spPr>
          <a:xfrm>
            <a:off x="-13710" y="1044872"/>
            <a:ext cx="3337" cy="57908"/>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72"/>
          <p:cNvSpPr/>
          <p:nvPr/>
        </p:nvSpPr>
        <p:spPr>
          <a:xfrm>
            <a:off x="-3538"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72"/>
          <p:cNvSpPr/>
          <p:nvPr/>
        </p:nvSpPr>
        <p:spPr>
          <a:xfrm rot="10800000">
            <a:off x="-6845" y="2724174"/>
            <a:ext cx="591572" cy="926514"/>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72"/>
          <p:cNvSpPr/>
          <p:nvPr/>
        </p:nvSpPr>
        <p:spPr>
          <a:xfrm rot="10800000">
            <a:off x="-6841" y="2922321"/>
            <a:ext cx="624069" cy="1181571"/>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72"/>
          <p:cNvSpPr txBox="1">
            <a:spLocks noGrp="1"/>
          </p:cNvSpPr>
          <p:nvPr>
            <p:ph type="title"/>
          </p:nvPr>
        </p:nvSpPr>
        <p:spPr>
          <a:xfrm>
            <a:off x="1435608" y="418374"/>
            <a:ext cx="6276900" cy="57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grpSp>
        <p:nvGrpSpPr>
          <p:cNvPr id="452" name="Google Shape;452;p72"/>
          <p:cNvGrpSpPr/>
          <p:nvPr/>
        </p:nvGrpSpPr>
        <p:grpSpPr>
          <a:xfrm>
            <a:off x="182299" y="4569347"/>
            <a:ext cx="624055" cy="466161"/>
            <a:chOff x="1095624" y="4433147"/>
            <a:chExt cx="624055" cy="466161"/>
          </a:xfrm>
        </p:grpSpPr>
        <p:sp>
          <p:nvSpPr>
            <p:cNvPr id="453" name="Google Shape;453;p72"/>
            <p:cNvSpPr/>
            <p:nvPr/>
          </p:nvSpPr>
          <p:spPr>
            <a:xfrm>
              <a:off x="1422746" y="4751853"/>
              <a:ext cx="183515" cy="147455"/>
            </a:xfrm>
            <a:custGeom>
              <a:avLst/>
              <a:gdLst/>
              <a:ahLst/>
              <a:cxnLst/>
              <a:rect l="l" t="t" r="r" b="b"/>
              <a:pathLst>
                <a:path w="7810" h="6276" extrusionOk="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72"/>
            <p:cNvSpPr/>
            <p:nvPr/>
          </p:nvSpPr>
          <p:spPr>
            <a:xfrm>
              <a:off x="1269054" y="4566503"/>
              <a:ext cx="130858" cy="120059"/>
            </a:xfrm>
            <a:custGeom>
              <a:avLst/>
              <a:gdLst/>
              <a:ahLst/>
              <a:cxnLst/>
              <a:rect l="l" t="t" r="r" b="b"/>
              <a:pathLst>
                <a:path w="5569" h="5110" extrusionOk="0">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72"/>
            <p:cNvSpPr/>
            <p:nvPr/>
          </p:nvSpPr>
          <p:spPr>
            <a:xfrm>
              <a:off x="1575099" y="4594298"/>
              <a:ext cx="144580" cy="72130"/>
            </a:xfrm>
            <a:custGeom>
              <a:avLst/>
              <a:gdLst/>
              <a:ahLst/>
              <a:cxnLst/>
              <a:rect l="l" t="t" r="r" b="b"/>
              <a:pathLst>
                <a:path w="6153" h="3070" extrusionOk="0">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72"/>
            <p:cNvSpPr/>
            <p:nvPr/>
          </p:nvSpPr>
          <p:spPr>
            <a:xfrm>
              <a:off x="1095624" y="4433147"/>
              <a:ext cx="114950" cy="73163"/>
            </a:xfrm>
            <a:custGeom>
              <a:avLst/>
              <a:gdLst/>
              <a:ahLst/>
              <a:cxnLst/>
              <a:rect l="l" t="t" r="r" b="b"/>
              <a:pathLst>
                <a:path w="4892" h="3114" extrusionOk="0">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72"/>
            <p:cNvSpPr/>
            <p:nvPr/>
          </p:nvSpPr>
          <p:spPr>
            <a:xfrm>
              <a:off x="1159442" y="4745791"/>
              <a:ext cx="70117" cy="63225"/>
            </a:xfrm>
            <a:custGeom>
              <a:avLst/>
              <a:gdLst/>
              <a:ahLst/>
              <a:cxnLst/>
              <a:rect l="l" t="t" r="r" b="b"/>
              <a:pathLst>
                <a:path w="2984" h="2691" extrusionOk="0">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8" name="Google Shape;458;p72"/>
          <p:cNvSpPr/>
          <p:nvPr/>
        </p:nvSpPr>
        <p:spPr>
          <a:xfrm>
            <a:off x="8093678" y="-1201"/>
            <a:ext cx="1060010" cy="1708218"/>
          </a:xfrm>
          <a:custGeom>
            <a:avLst/>
            <a:gdLst/>
            <a:ahLst/>
            <a:cxnLst/>
            <a:rect l="l" t="t" r="r" b="b"/>
            <a:pathLst>
              <a:path w="37949" h="61210" extrusionOk="0">
                <a:moveTo>
                  <a:pt x="0" y="0"/>
                </a:moveTo>
                <a:cubicBezTo>
                  <a:pt x="414" y="1077"/>
                  <a:pt x="870" y="2134"/>
                  <a:pt x="1305" y="3128"/>
                </a:cubicBezTo>
                <a:cubicBezTo>
                  <a:pt x="6442" y="14686"/>
                  <a:pt x="12449" y="25023"/>
                  <a:pt x="18415" y="35297"/>
                </a:cubicBezTo>
                <a:cubicBezTo>
                  <a:pt x="22641" y="42547"/>
                  <a:pt x="26908" y="49859"/>
                  <a:pt x="31817" y="55410"/>
                </a:cubicBezTo>
                <a:cubicBezTo>
                  <a:pt x="33785" y="57626"/>
                  <a:pt x="35835" y="59532"/>
                  <a:pt x="37948" y="61210"/>
                </a:cubicBezTo>
                <a:lnTo>
                  <a:pt x="3794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DDACB"/>
              </a:solidFill>
              <a:latin typeface="Arial"/>
              <a:ea typeface="Arial"/>
              <a:cs typeface="Arial"/>
              <a:sym typeface="Arial"/>
            </a:endParaRPr>
          </a:p>
        </p:txBody>
      </p:sp>
      <p:grpSp>
        <p:nvGrpSpPr>
          <p:cNvPr id="459" name="Google Shape;459;p72"/>
          <p:cNvGrpSpPr/>
          <p:nvPr/>
        </p:nvGrpSpPr>
        <p:grpSpPr>
          <a:xfrm rot="5400000">
            <a:off x="8121733" y="2777755"/>
            <a:ext cx="1232802" cy="819326"/>
            <a:chOff x="5963133" y="2001105"/>
            <a:chExt cx="1232802" cy="819326"/>
          </a:xfrm>
        </p:grpSpPr>
        <p:sp>
          <p:nvSpPr>
            <p:cNvPr id="460" name="Google Shape;460;p72"/>
            <p:cNvSpPr/>
            <p:nvPr/>
          </p:nvSpPr>
          <p:spPr>
            <a:xfrm>
              <a:off x="5963133" y="2001105"/>
              <a:ext cx="1232802" cy="819326"/>
            </a:xfrm>
            <a:custGeom>
              <a:avLst/>
              <a:gdLst/>
              <a:ahLst/>
              <a:cxnLst/>
              <a:rect l="l" t="t" r="r" b="b"/>
              <a:pathLst>
                <a:path w="38426" h="25562" extrusionOk="0">
                  <a:moveTo>
                    <a:pt x="3253" y="0"/>
                  </a:moveTo>
                  <a:cubicBezTo>
                    <a:pt x="3212" y="41"/>
                    <a:pt x="3170" y="83"/>
                    <a:pt x="3129" y="124"/>
                  </a:cubicBezTo>
                  <a:cubicBezTo>
                    <a:pt x="2860" y="435"/>
                    <a:pt x="2694" y="849"/>
                    <a:pt x="2570" y="1222"/>
                  </a:cubicBezTo>
                  <a:cubicBezTo>
                    <a:pt x="1782" y="3584"/>
                    <a:pt x="312" y="7975"/>
                    <a:pt x="125" y="11372"/>
                  </a:cubicBezTo>
                  <a:cubicBezTo>
                    <a:pt x="1" y="13796"/>
                    <a:pt x="726" y="16053"/>
                    <a:pt x="2321" y="18042"/>
                  </a:cubicBezTo>
                  <a:cubicBezTo>
                    <a:pt x="4085" y="20280"/>
                    <a:pt x="5745" y="20469"/>
                    <a:pt x="7746" y="20469"/>
                  </a:cubicBezTo>
                  <a:cubicBezTo>
                    <a:pt x="7930" y="20469"/>
                    <a:pt x="8117" y="20467"/>
                    <a:pt x="8307" y="20465"/>
                  </a:cubicBezTo>
                  <a:cubicBezTo>
                    <a:pt x="8908" y="20465"/>
                    <a:pt x="9509" y="20465"/>
                    <a:pt x="10172" y="20507"/>
                  </a:cubicBezTo>
                  <a:cubicBezTo>
                    <a:pt x="13258" y="20693"/>
                    <a:pt x="15267" y="21853"/>
                    <a:pt x="17794" y="23345"/>
                  </a:cubicBezTo>
                  <a:cubicBezTo>
                    <a:pt x="18291" y="23635"/>
                    <a:pt x="18830" y="23945"/>
                    <a:pt x="19389" y="24277"/>
                  </a:cubicBezTo>
                  <a:cubicBezTo>
                    <a:pt x="20922" y="25126"/>
                    <a:pt x="22517" y="25561"/>
                    <a:pt x="24091" y="25561"/>
                  </a:cubicBezTo>
                  <a:cubicBezTo>
                    <a:pt x="25831" y="25561"/>
                    <a:pt x="27530" y="25043"/>
                    <a:pt x="29063" y="23987"/>
                  </a:cubicBezTo>
                  <a:cubicBezTo>
                    <a:pt x="32543" y="21605"/>
                    <a:pt x="35401" y="16592"/>
                    <a:pt x="36437" y="12863"/>
                  </a:cubicBezTo>
                  <a:cubicBezTo>
                    <a:pt x="37473" y="9073"/>
                    <a:pt x="38426" y="4661"/>
                    <a:pt x="36478" y="394"/>
                  </a:cubicBezTo>
                  <a:cubicBezTo>
                    <a:pt x="36416" y="269"/>
                    <a:pt x="36333" y="124"/>
                    <a:pt x="36271" y="0"/>
                  </a:cubicBezTo>
                  <a:lnTo>
                    <a:pt x="35463" y="0"/>
                  </a:lnTo>
                  <a:cubicBezTo>
                    <a:pt x="35608" y="228"/>
                    <a:pt x="35733" y="435"/>
                    <a:pt x="35836" y="684"/>
                  </a:cubicBezTo>
                  <a:cubicBezTo>
                    <a:pt x="37701" y="4744"/>
                    <a:pt x="36768" y="9011"/>
                    <a:pt x="35774" y="12677"/>
                  </a:cubicBezTo>
                  <a:cubicBezTo>
                    <a:pt x="34780" y="16281"/>
                    <a:pt x="32025" y="21128"/>
                    <a:pt x="28669" y="23428"/>
                  </a:cubicBezTo>
                  <a:cubicBezTo>
                    <a:pt x="27255" y="24385"/>
                    <a:pt x="25687" y="24868"/>
                    <a:pt x="24084" y="24868"/>
                  </a:cubicBezTo>
                  <a:cubicBezTo>
                    <a:pt x="22635" y="24868"/>
                    <a:pt x="21158" y="24473"/>
                    <a:pt x="19741" y="23676"/>
                  </a:cubicBezTo>
                  <a:cubicBezTo>
                    <a:pt x="19182" y="23365"/>
                    <a:pt x="18644" y="23055"/>
                    <a:pt x="18126" y="22744"/>
                  </a:cubicBezTo>
                  <a:cubicBezTo>
                    <a:pt x="15640" y="21273"/>
                    <a:pt x="13465" y="20010"/>
                    <a:pt x="10213" y="19823"/>
                  </a:cubicBezTo>
                  <a:cubicBezTo>
                    <a:pt x="9674" y="19782"/>
                    <a:pt x="9177" y="19782"/>
                    <a:pt x="8701" y="19782"/>
                  </a:cubicBezTo>
                  <a:lnTo>
                    <a:pt x="8307" y="19782"/>
                  </a:lnTo>
                  <a:cubicBezTo>
                    <a:pt x="8265" y="19782"/>
                    <a:pt x="8224" y="19782"/>
                    <a:pt x="8183" y="19782"/>
                  </a:cubicBezTo>
                  <a:cubicBezTo>
                    <a:pt x="6014" y="19782"/>
                    <a:pt x="4547" y="19762"/>
                    <a:pt x="2860" y="17628"/>
                  </a:cubicBezTo>
                  <a:cubicBezTo>
                    <a:pt x="1368" y="15763"/>
                    <a:pt x="685" y="13671"/>
                    <a:pt x="809" y="11413"/>
                  </a:cubicBezTo>
                  <a:cubicBezTo>
                    <a:pt x="995" y="8099"/>
                    <a:pt x="2445" y="3770"/>
                    <a:pt x="3232" y="1450"/>
                  </a:cubicBezTo>
                  <a:cubicBezTo>
                    <a:pt x="3336" y="1139"/>
                    <a:pt x="3460" y="808"/>
                    <a:pt x="3647" y="580"/>
                  </a:cubicBezTo>
                  <a:cubicBezTo>
                    <a:pt x="3709" y="518"/>
                    <a:pt x="3750" y="476"/>
                    <a:pt x="3812" y="435"/>
                  </a:cubicBezTo>
                  <a:cubicBezTo>
                    <a:pt x="4040" y="249"/>
                    <a:pt x="4372" y="104"/>
                    <a:pt x="4724"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72"/>
            <p:cNvSpPr/>
            <p:nvPr/>
          </p:nvSpPr>
          <p:spPr>
            <a:xfrm>
              <a:off x="6116006" y="2001105"/>
              <a:ext cx="923751" cy="694257"/>
            </a:xfrm>
            <a:custGeom>
              <a:avLst/>
              <a:gdLst/>
              <a:ahLst/>
              <a:cxnLst/>
              <a:rect l="l" t="t" r="r" b="b"/>
              <a:pathLst>
                <a:path w="28793" h="21660" extrusionOk="0">
                  <a:moveTo>
                    <a:pt x="20500" y="414"/>
                  </a:moveTo>
                  <a:cubicBezTo>
                    <a:pt x="23140" y="414"/>
                    <a:pt x="25678" y="1050"/>
                    <a:pt x="26763" y="3418"/>
                  </a:cubicBezTo>
                  <a:cubicBezTo>
                    <a:pt x="28088" y="6297"/>
                    <a:pt x="27488" y="9321"/>
                    <a:pt x="26783" y="11952"/>
                  </a:cubicBezTo>
                  <a:cubicBezTo>
                    <a:pt x="26100" y="14541"/>
                    <a:pt x="24153" y="17897"/>
                    <a:pt x="21791" y="19637"/>
                  </a:cubicBezTo>
                  <a:cubicBezTo>
                    <a:pt x="20583" y="20534"/>
                    <a:pt x="19292" y="20965"/>
                    <a:pt x="17972" y="20965"/>
                  </a:cubicBezTo>
                  <a:cubicBezTo>
                    <a:pt x="16914" y="20965"/>
                    <a:pt x="15838" y="20689"/>
                    <a:pt x="14769" y="20155"/>
                  </a:cubicBezTo>
                  <a:cubicBezTo>
                    <a:pt x="14314" y="19927"/>
                    <a:pt x="13879" y="19699"/>
                    <a:pt x="13464" y="19471"/>
                  </a:cubicBezTo>
                  <a:cubicBezTo>
                    <a:pt x="12035" y="18705"/>
                    <a:pt x="10751" y="18000"/>
                    <a:pt x="9156" y="17628"/>
                  </a:cubicBezTo>
                  <a:cubicBezTo>
                    <a:pt x="8638" y="17503"/>
                    <a:pt x="8058" y="17420"/>
                    <a:pt x="7478" y="17379"/>
                  </a:cubicBezTo>
                  <a:cubicBezTo>
                    <a:pt x="7188" y="17379"/>
                    <a:pt x="6919" y="17358"/>
                    <a:pt x="6670" y="17358"/>
                  </a:cubicBezTo>
                  <a:lnTo>
                    <a:pt x="6049" y="17358"/>
                  </a:lnTo>
                  <a:cubicBezTo>
                    <a:pt x="4350" y="17358"/>
                    <a:pt x="3294" y="17317"/>
                    <a:pt x="2051" y="15598"/>
                  </a:cubicBezTo>
                  <a:cubicBezTo>
                    <a:pt x="1036" y="14231"/>
                    <a:pt x="559" y="12698"/>
                    <a:pt x="663" y="11020"/>
                  </a:cubicBezTo>
                  <a:cubicBezTo>
                    <a:pt x="808" y="8576"/>
                    <a:pt x="1864" y="5427"/>
                    <a:pt x="2507" y="3729"/>
                  </a:cubicBezTo>
                  <a:cubicBezTo>
                    <a:pt x="2589" y="3501"/>
                    <a:pt x="2672" y="3273"/>
                    <a:pt x="2817" y="3107"/>
                  </a:cubicBezTo>
                  <a:cubicBezTo>
                    <a:pt x="2859" y="3066"/>
                    <a:pt x="2900" y="3045"/>
                    <a:pt x="2942" y="3004"/>
                  </a:cubicBezTo>
                  <a:cubicBezTo>
                    <a:pt x="3522" y="2569"/>
                    <a:pt x="4806" y="2465"/>
                    <a:pt x="5800" y="2361"/>
                  </a:cubicBezTo>
                  <a:cubicBezTo>
                    <a:pt x="6007" y="2361"/>
                    <a:pt x="6214" y="2341"/>
                    <a:pt x="6401" y="2320"/>
                  </a:cubicBezTo>
                  <a:cubicBezTo>
                    <a:pt x="6716" y="2281"/>
                    <a:pt x="7040" y="2266"/>
                    <a:pt x="7366" y="2266"/>
                  </a:cubicBezTo>
                  <a:cubicBezTo>
                    <a:pt x="7555" y="2266"/>
                    <a:pt x="7744" y="2271"/>
                    <a:pt x="7934" y="2279"/>
                  </a:cubicBezTo>
                  <a:cubicBezTo>
                    <a:pt x="8493" y="2279"/>
                    <a:pt x="9073" y="2279"/>
                    <a:pt x="9632" y="2216"/>
                  </a:cubicBezTo>
                  <a:cubicBezTo>
                    <a:pt x="10606" y="2113"/>
                    <a:pt x="11538" y="1844"/>
                    <a:pt x="12408" y="1595"/>
                  </a:cubicBezTo>
                  <a:cubicBezTo>
                    <a:pt x="13071" y="1409"/>
                    <a:pt x="13713" y="1201"/>
                    <a:pt x="14376" y="1119"/>
                  </a:cubicBezTo>
                  <a:cubicBezTo>
                    <a:pt x="14728" y="1056"/>
                    <a:pt x="15101" y="994"/>
                    <a:pt x="15515" y="932"/>
                  </a:cubicBezTo>
                  <a:cubicBezTo>
                    <a:pt x="16959" y="693"/>
                    <a:pt x="18751" y="414"/>
                    <a:pt x="20500" y="414"/>
                  </a:cubicBezTo>
                  <a:close/>
                  <a:moveTo>
                    <a:pt x="17131" y="0"/>
                  </a:moveTo>
                  <a:cubicBezTo>
                    <a:pt x="16551" y="83"/>
                    <a:pt x="15991" y="166"/>
                    <a:pt x="15453" y="249"/>
                  </a:cubicBezTo>
                  <a:cubicBezTo>
                    <a:pt x="15039" y="311"/>
                    <a:pt x="14666" y="373"/>
                    <a:pt x="14334" y="435"/>
                  </a:cubicBezTo>
                  <a:cubicBezTo>
                    <a:pt x="13630" y="539"/>
                    <a:pt x="12946" y="725"/>
                    <a:pt x="12263" y="932"/>
                  </a:cubicBezTo>
                  <a:cubicBezTo>
                    <a:pt x="11414" y="1160"/>
                    <a:pt x="10502" y="1429"/>
                    <a:pt x="9570" y="1533"/>
                  </a:cubicBezTo>
                  <a:cubicBezTo>
                    <a:pt x="9247" y="1570"/>
                    <a:pt x="8924" y="1578"/>
                    <a:pt x="8596" y="1578"/>
                  </a:cubicBezTo>
                  <a:cubicBezTo>
                    <a:pt x="8378" y="1578"/>
                    <a:pt x="8157" y="1574"/>
                    <a:pt x="7934" y="1574"/>
                  </a:cubicBezTo>
                  <a:cubicBezTo>
                    <a:pt x="7395" y="1574"/>
                    <a:pt x="6857" y="1574"/>
                    <a:pt x="6318" y="1636"/>
                  </a:cubicBezTo>
                  <a:cubicBezTo>
                    <a:pt x="6132" y="1657"/>
                    <a:pt x="5945" y="1678"/>
                    <a:pt x="5738" y="1678"/>
                  </a:cubicBezTo>
                  <a:cubicBezTo>
                    <a:pt x="4599" y="1781"/>
                    <a:pt x="3211" y="1926"/>
                    <a:pt x="2527" y="2444"/>
                  </a:cubicBezTo>
                  <a:cubicBezTo>
                    <a:pt x="2486" y="2486"/>
                    <a:pt x="2403" y="2569"/>
                    <a:pt x="2341" y="2610"/>
                  </a:cubicBezTo>
                  <a:cubicBezTo>
                    <a:pt x="2113" y="2859"/>
                    <a:pt x="1989" y="3169"/>
                    <a:pt x="1864" y="3459"/>
                  </a:cubicBezTo>
                  <a:cubicBezTo>
                    <a:pt x="1098" y="5344"/>
                    <a:pt x="21" y="8866"/>
                    <a:pt x="0" y="11476"/>
                  </a:cubicBezTo>
                  <a:cubicBezTo>
                    <a:pt x="0" y="11558"/>
                    <a:pt x="0" y="11621"/>
                    <a:pt x="0" y="11703"/>
                  </a:cubicBezTo>
                  <a:cubicBezTo>
                    <a:pt x="83" y="13692"/>
                    <a:pt x="870" y="15101"/>
                    <a:pt x="2092" y="16426"/>
                  </a:cubicBezTo>
                  <a:cubicBezTo>
                    <a:pt x="3294" y="17731"/>
                    <a:pt x="4329" y="18021"/>
                    <a:pt x="5572" y="18063"/>
                  </a:cubicBezTo>
                  <a:cubicBezTo>
                    <a:pt x="5842" y="18083"/>
                    <a:pt x="6132" y="18083"/>
                    <a:pt x="6422" y="18083"/>
                  </a:cubicBezTo>
                  <a:cubicBezTo>
                    <a:pt x="6836" y="18083"/>
                    <a:pt x="7271" y="18083"/>
                    <a:pt x="7727" y="18125"/>
                  </a:cubicBezTo>
                  <a:cubicBezTo>
                    <a:pt x="9922" y="18270"/>
                    <a:pt x="11351" y="19119"/>
                    <a:pt x="13174" y="20093"/>
                  </a:cubicBezTo>
                  <a:cubicBezTo>
                    <a:pt x="13609" y="20320"/>
                    <a:pt x="14044" y="20548"/>
                    <a:pt x="14500" y="20776"/>
                  </a:cubicBezTo>
                  <a:cubicBezTo>
                    <a:pt x="15204" y="21128"/>
                    <a:pt x="15909" y="21377"/>
                    <a:pt x="16613" y="21522"/>
                  </a:cubicBezTo>
                  <a:cubicBezTo>
                    <a:pt x="17069" y="21603"/>
                    <a:pt x="17512" y="21659"/>
                    <a:pt x="17963" y="21659"/>
                  </a:cubicBezTo>
                  <a:cubicBezTo>
                    <a:pt x="18085" y="21659"/>
                    <a:pt x="18208" y="21655"/>
                    <a:pt x="18332" y="21646"/>
                  </a:cubicBezTo>
                  <a:cubicBezTo>
                    <a:pt x="19679" y="21584"/>
                    <a:pt x="21004" y="21087"/>
                    <a:pt x="22226" y="20175"/>
                  </a:cubicBezTo>
                  <a:cubicBezTo>
                    <a:pt x="24712" y="18332"/>
                    <a:pt x="26742" y="14811"/>
                    <a:pt x="27467" y="12097"/>
                  </a:cubicBezTo>
                  <a:cubicBezTo>
                    <a:pt x="28192" y="9342"/>
                    <a:pt x="28793" y="6173"/>
                    <a:pt x="27384" y="3128"/>
                  </a:cubicBezTo>
                  <a:cubicBezTo>
                    <a:pt x="26556" y="1284"/>
                    <a:pt x="24981" y="394"/>
                    <a:pt x="23158"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72"/>
            <p:cNvSpPr/>
            <p:nvPr/>
          </p:nvSpPr>
          <p:spPr>
            <a:xfrm>
              <a:off x="6260217" y="2107166"/>
              <a:ext cx="623363" cy="463768"/>
            </a:xfrm>
            <a:custGeom>
              <a:avLst/>
              <a:gdLst/>
              <a:ahLst/>
              <a:cxnLst/>
              <a:rect l="l" t="t" r="r" b="b"/>
              <a:pathLst>
                <a:path w="19430" h="14469" extrusionOk="0">
                  <a:moveTo>
                    <a:pt x="13198" y="657"/>
                  </a:moveTo>
                  <a:cubicBezTo>
                    <a:pt x="15128" y="657"/>
                    <a:pt x="17139" y="1061"/>
                    <a:pt x="17959" y="2822"/>
                  </a:cubicBezTo>
                  <a:cubicBezTo>
                    <a:pt x="18746" y="4521"/>
                    <a:pt x="18477" y="6323"/>
                    <a:pt x="18084" y="7918"/>
                  </a:cubicBezTo>
                  <a:cubicBezTo>
                    <a:pt x="17690" y="9472"/>
                    <a:pt x="16551" y="11398"/>
                    <a:pt x="15204" y="12558"/>
                  </a:cubicBezTo>
                  <a:cubicBezTo>
                    <a:pt x="14198" y="13415"/>
                    <a:pt x="13198" y="13788"/>
                    <a:pt x="12171" y="13788"/>
                  </a:cubicBezTo>
                  <a:cubicBezTo>
                    <a:pt x="11486" y="13788"/>
                    <a:pt x="10788" y="13623"/>
                    <a:pt x="10067" y="13324"/>
                  </a:cubicBezTo>
                  <a:cubicBezTo>
                    <a:pt x="9736" y="13179"/>
                    <a:pt x="9404" y="13055"/>
                    <a:pt x="9073" y="12910"/>
                  </a:cubicBezTo>
                  <a:cubicBezTo>
                    <a:pt x="8099" y="12475"/>
                    <a:pt x="7209" y="12019"/>
                    <a:pt x="6132" y="11812"/>
                  </a:cubicBezTo>
                  <a:cubicBezTo>
                    <a:pt x="5759" y="11729"/>
                    <a:pt x="5386" y="11667"/>
                    <a:pt x="4992" y="11647"/>
                  </a:cubicBezTo>
                  <a:cubicBezTo>
                    <a:pt x="4806" y="11647"/>
                    <a:pt x="4640" y="11626"/>
                    <a:pt x="4454" y="11626"/>
                  </a:cubicBezTo>
                  <a:lnTo>
                    <a:pt x="4039" y="11626"/>
                  </a:lnTo>
                  <a:cubicBezTo>
                    <a:pt x="2900" y="11605"/>
                    <a:pt x="2279" y="11522"/>
                    <a:pt x="1512" y="10279"/>
                  </a:cubicBezTo>
                  <a:cubicBezTo>
                    <a:pt x="953" y="9409"/>
                    <a:pt x="684" y="8394"/>
                    <a:pt x="767" y="7317"/>
                  </a:cubicBezTo>
                  <a:cubicBezTo>
                    <a:pt x="870" y="5722"/>
                    <a:pt x="1533" y="3775"/>
                    <a:pt x="2030" y="2698"/>
                  </a:cubicBezTo>
                  <a:cubicBezTo>
                    <a:pt x="2092" y="2574"/>
                    <a:pt x="2175" y="2429"/>
                    <a:pt x="2258" y="2325"/>
                  </a:cubicBezTo>
                  <a:cubicBezTo>
                    <a:pt x="2299" y="2304"/>
                    <a:pt x="2320" y="2284"/>
                    <a:pt x="2362" y="2263"/>
                  </a:cubicBezTo>
                  <a:cubicBezTo>
                    <a:pt x="2755" y="2015"/>
                    <a:pt x="3646" y="1870"/>
                    <a:pt x="4454" y="1766"/>
                  </a:cubicBezTo>
                  <a:cubicBezTo>
                    <a:pt x="4599" y="1745"/>
                    <a:pt x="4744" y="1725"/>
                    <a:pt x="4868" y="1704"/>
                  </a:cubicBezTo>
                  <a:cubicBezTo>
                    <a:pt x="5241" y="1642"/>
                    <a:pt x="5614" y="1621"/>
                    <a:pt x="5987" y="1580"/>
                  </a:cubicBezTo>
                  <a:cubicBezTo>
                    <a:pt x="6401" y="1559"/>
                    <a:pt x="6815" y="1538"/>
                    <a:pt x="7229" y="1476"/>
                  </a:cubicBezTo>
                  <a:cubicBezTo>
                    <a:pt x="7954" y="1372"/>
                    <a:pt x="8659" y="1227"/>
                    <a:pt x="9259" y="1082"/>
                  </a:cubicBezTo>
                  <a:cubicBezTo>
                    <a:pt x="9674" y="1000"/>
                    <a:pt x="10088" y="896"/>
                    <a:pt x="10481" y="855"/>
                  </a:cubicBezTo>
                  <a:cubicBezTo>
                    <a:pt x="10709" y="834"/>
                    <a:pt x="10937" y="792"/>
                    <a:pt x="11186" y="772"/>
                  </a:cubicBezTo>
                  <a:cubicBezTo>
                    <a:pt x="11805" y="711"/>
                    <a:pt x="12496" y="657"/>
                    <a:pt x="13198" y="657"/>
                  </a:cubicBezTo>
                  <a:close/>
                  <a:moveTo>
                    <a:pt x="13092" y="0"/>
                  </a:moveTo>
                  <a:cubicBezTo>
                    <a:pt x="12437" y="0"/>
                    <a:pt x="11795" y="40"/>
                    <a:pt x="11206" y="88"/>
                  </a:cubicBezTo>
                  <a:cubicBezTo>
                    <a:pt x="10958" y="109"/>
                    <a:pt x="10709" y="150"/>
                    <a:pt x="10502" y="171"/>
                  </a:cubicBezTo>
                  <a:cubicBezTo>
                    <a:pt x="10046" y="212"/>
                    <a:pt x="9611" y="316"/>
                    <a:pt x="9176" y="399"/>
                  </a:cubicBezTo>
                  <a:cubicBezTo>
                    <a:pt x="8576" y="544"/>
                    <a:pt x="7892" y="689"/>
                    <a:pt x="7167" y="792"/>
                  </a:cubicBezTo>
                  <a:cubicBezTo>
                    <a:pt x="6774" y="855"/>
                    <a:pt x="6380" y="875"/>
                    <a:pt x="5966" y="896"/>
                  </a:cubicBezTo>
                  <a:cubicBezTo>
                    <a:pt x="5572" y="917"/>
                    <a:pt x="5158" y="958"/>
                    <a:pt x="4764" y="1020"/>
                  </a:cubicBezTo>
                  <a:cubicBezTo>
                    <a:pt x="4640" y="1041"/>
                    <a:pt x="4495" y="1062"/>
                    <a:pt x="4329" y="1082"/>
                  </a:cubicBezTo>
                  <a:cubicBezTo>
                    <a:pt x="3397" y="1227"/>
                    <a:pt x="2382" y="1393"/>
                    <a:pt x="1968" y="1683"/>
                  </a:cubicBezTo>
                  <a:lnTo>
                    <a:pt x="1823" y="1787"/>
                  </a:lnTo>
                  <a:cubicBezTo>
                    <a:pt x="1657" y="1973"/>
                    <a:pt x="1533" y="2180"/>
                    <a:pt x="1429" y="2387"/>
                  </a:cubicBezTo>
                  <a:cubicBezTo>
                    <a:pt x="684" y="3817"/>
                    <a:pt x="0" y="6447"/>
                    <a:pt x="145" y="8291"/>
                  </a:cubicBezTo>
                  <a:cubicBezTo>
                    <a:pt x="145" y="8332"/>
                    <a:pt x="145" y="8394"/>
                    <a:pt x="145" y="8436"/>
                  </a:cubicBezTo>
                  <a:cubicBezTo>
                    <a:pt x="394" y="10114"/>
                    <a:pt x="1202" y="10735"/>
                    <a:pt x="2154" y="11502"/>
                  </a:cubicBezTo>
                  <a:cubicBezTo>
                    <a:pt x="2921" y="12102"/>
                    <a:pt x="3522" y="12309"/>
                    <a:pt x="4288" y="12372"/>
                  </a:cubicBezTo>
                  <a:cubicBezTo>
                    <a:pt x="4454" y="12372"/>
                    <a:pt x="4619" y="12372"/>
                    <a:pt x="4785" y="12392"/>
                  </a:cubicBezTo>
                  <a:cubicBezTo>
                    <a:pt x="5034" y="12392"/>
                    <a:pt x="5303" y="12413"/>
                    <a:pt x="5572" y="12434"/>
                  </a:cubicBezTo>
                  <a:cubicBezTo>
                    <a:pt x="6856" y="12537"/>
                    <a:pt x="7747" y="13034"/>
                    <a:pt x="8845" y="13552"/>
                  </a:cubicBezTo>
                  <a:cubicBezTo>
                    <a:pt x="9176" y="13697"/>
                    <a:pt x="9529" y="13842"/>
                    <a:pt x="9901" y="13987"/>
                  </a:cubicBezTo>
                  <a:cubicBezTo>
                    <a:pt x="10440" y="14194"/>
                    <a:pt x="10979" y="14360"/>
                    <a:pt x="11538" y="14422"/>
                  </a:cubicBezTo>
                  <a:cubicBezTo>
                    <a:pt x="11755" y="14453"/>
                    <a:pt x="11968" y="14469"/>
                    <a:pt x="12180" y="14469"/>
                  </a:cubicBezTo>
                  <a:cubicBezTo>
                    <a:pt x="12392" y="14469"/>
                    <a:pt x="12605" y="14453"/>
                    <a:pt x="12822" y="14422"/>
                  </a:cubicBezTo>
                  <a:cubicBezTo>
                    <a:pt x="13796" y="14319"/>
                    <a:pt x="14749" y="13842"/>
                    <a:pt x="15681" y="13034"/>
                  </a:cubicBezTo>
                  <a:cubicBezTo>
                    <a:pt x="17151" y="11792"/>
                    <a:pt x="18353" y="9720"/>
                    <a:pt x="18767" y="8022"/>
                  </a:cubicBezTo>
                  <a:cubicBezTo>
                    <a:pt x="19181" y="6302"/>
                    <a:pt x="19430" y="4376"/>
                    <a:pt x="18581" y="2532"/>
                  </a:cubicBezTo>
                  <a:cubicBezTo>
                    <a:pt x="17609" y="445"/>
                    <a:pt x="15277" y="0"/>
                    <a:pt x="13092"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72"/>
            <p:cNvSpPr/>
            <p:nvPr/>
          </p:nvSpPr>
          <p:spPr>
            <a:xfrm>
              <a:off x="6401765" y="2209510"/>
              <a:ext cx="335615" cy="238439"/>
            </a:xfrm>
            <a:custGeom>
              <a:avLst/>
              <a:gdLst/>
              <a:ahLst/>
              <a:cxnLst/>
              <a:rect l="l" t="t" r="r" b="b"/>
              <a:pathLst>
                <a:path w="10461" h="7439" extrusionOk="0">
                  <a:moveTo>
                    <a:pt x="6316" y="684"/>
                  </a:moveTo>
                  <a:cubicBezTo>
                    <a:pt x="7611" y="684"/>
                    <a:pt x="8737" y="1319"/>
                    <a:pt x="9239" y="2364"/>
                  </a:cubicBezTo>
                  <a:cubicBezTo>
                    <a:pt x="9736" y="3379"/>
                    <a:pt x="9529" y="4559"/>
                    <a:pt x="8679" y="5574"/>
                  </a:cubicBezTo>
                  <a:cubicBezTo>
                    <a:pt x="7932" y="6479"/>
                    <a:pt x="7262" y="6765"/>
                    <a:pt x="6521" y="6765"/>
                  </a:cubicBezTo>
                  <a:cubicBezTo>
                    <a:pt x="5990" y="6765"/>
                    <a:pt x="5422" y="6617"/>
                    <a:pt x="4764" y="6444"/>
                  </a:cubicBezTo>
                  <a:cubicBezTo>
                    <a:pt x="4267" y="6320"/>
                    <a:pt x="3749" y="6175"/>
                    <a:pt x="3190" y="6092"/>
                  </a:cubicBezTo>
                  <a:cubicBezTo>
                    <a:pt x="2859" y="6051"/>
                    <a:pt x="2589" y="6030"/>
                    <a:pt x="2341" y="6009"/>
                  </a:cubicBezTo>
                  <a:cubicBezTo>
                    <a:pt x="1595" y="5989"/>
                    <a:pt x="1347" y="5968"/>
                    <a:pt x="1057" y="5077"/>
                  </a:cubicBezTo>
                  <a:cubicBezTo>
                    <a:pt x="705" y="4062"/>
                    <a:pt x="1098" y="2281"/>
                    <a:pt x="1782" y="1659"/>
                  </a:cubicBezTo>
                  <a:cubicBezTo>
                    <a:pt x="2279" y="1494"/>
                    <a:pt x="4909" y="727"/>
                    <a:pt x="6194" y="686"/>
                  </a:cubicBezTo>
                  <a:cubicBezTo>
                    <a:pt x="6235" y="685"/>
                    <a:pt x="6276" y="684"/>
                    <a:pt x="6316" y="684"/>
                  </a:cubicBezTo>
                  <a:close/>
                  <a:moveTo>
                    <a:pt x="6296" y="1"/>
                  </a:moveTo>
                  <a:cubicBezTo>
                    <a:pt x="6255" y="1"/>
                    <a:pt x="6214" y="1"/>
                    <a:pt x="6173" y="2"/>
                  </a:cubicBezTo>
                  <a:cubicBezTo>
                    <a:pt x="4744" y="44"/>
                    <a:pt x="1844" y="893"/>
                    <a:pt x="1492" y="1038"/>
                  </a:cubicBezTo>
                  <a:lnTo>
                    <a:pt x="1388" y="1100"/>
                  </a:lnTo>
                  <a:cubicBezTo>
                    <a:pt x="394" y="1908"/>
                    <a:pt x="0" y="4124"/>
                    <a:pt x="394" y="5305"/>
                  </a:cubicBezTo>
                  <a:cubicBezTo>
                    <a:pt x="829" y="6631"/>
                    <a:pt x="1512" y="6672"/>
                    <a:pt x="2299" y="6714"/>
                  </a:cubicBezTo>
                  <a:cubicBezTo>
                    <a:pt x="2527" y="6714"/>
                    <a:pt x="2797" y="6734"/>
                    <a:pt x="3087" y="6776"/>
                  </a:cubicBezTo>
                  <a:cubicBezTo>
                    <a:pt x="3604" y="6859"/>
                    <a:pt x="4102" y="6983"/>
                    <a:pt x="4578" y="7107"/>
                  </a:cubicBezTo>
                  <a:cubicBezTo>
                    <a:pt x="5241" y="7273"/>
                    <a:pt x="5883" y="7439"/>
                    <a:pt x="6525" y="7439"/>
                  </a:cubicBezTo>
                  <a:cubicBezTo>
                    <a:pt x="7416" y="7439"/>
                    <a:pt x="8307" y="7128"/>
                    <a:pt x="9218" y="6030"/>
                  </a:cubicBezTo>
                  <a:cubicBezTo>
                    <a:pt x="10233" y="4808"/>
                    <a:pt x="10461" y="3316"/>
                    <a:pt x="9860" y="2053"/>
                  </a:cubicBezTo>
                  <a:cubicBezTo>
                    <a:pt x="9234" y="781"/>
                    <a:pt x="7880" y="1"/>
                    <a:pt x="6296" y="1"/>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2">
  <p:cSld name="CUSTOM_5">
    <p:bg>
      <p:bgPr>
        <a:solidFill>
          <a:schemeClr val="accent6"/>
        </a:solidFill>
        <a:effectLst/>
      </p:bgPr>
    </p:bg>
    <p:spTree>
      <p:nvGrpSpPr>
        <p:cNvPr id="1" name="Shape 464"/>
        <p:cNvGrpSpPr/>
        <p:nvPr/>
      </p:nvGrpSpPr>
      <p:grpSpPr>
        <a:xfrm>
          <a:off x="0" y="0"/>
          <a:ext cx="0" cy="0"/>
          <a:chOff x="0" y="0"/>
          <a:chExt cx="0" cy="0"/>
        </a:xfrm>
      </p:grpSpPr>
      <p:sp>
        <p:nvSpPr>
          <p:cNvPr id="465" name="Google Shape;465;p73"/>
          <p:cNvSpPr txBox="1">
            <a:spLocks noGrp="1"/>
          </p:cNvSpPr>
          <p:nvPr>
            <p:ph type="title"/>
          </p:nvPr>
        </p:nvSpPr>
        <p:spPr>
          <a:xfrm>
            <a:off x="1433550" y="418374"/>
            <a:ext cx="6276900" cy="57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a:endParaRPr/>
          </a:p>
        </p:txBody>
      </p:sp>
      <p:sp>
        <p:nvSpPr>
          <p:cNvPr id="466" name="Google Shape;466;p73"/>
          <p:cNvSpPr/>
          <p:nvPr/>
        </p:nvSpPr>
        <p:spPr>
          <a:xfrm>
            <a:off x="0" y="4008102"/>
            <a:ext cx="958346" cy="1135418"/>
          </a:xfrm>
          <a:custGeom>
            <a:avLst/>
            <a:gdLst/>
            <a:ahLst/>
            <a:cxnLst/>
            <a:rect l="l" t="t" r="r" b="b"/>
            <a:pathLst>
              <a:path w="46152" h="54686" extrusionOk="0">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73"/>
          <p:cNvSpPr/>
          <p:nvPr/>
        </p:nvSpPr>
        <p:spPr>
          <a:xfrm>
            <a:off x="7293266" y="248182"/>
            <a:ext cx="163346"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73"/>
          <p:cNvSpPr/>
          <p:nvPr/>
        </p:nvSpPr>
        <p:spPr>
          <a:xfrm>
            <a:off x="8493106" y="4203170"/>
            <a:ext cx="95598" cy="91488"/>
          </a:xfrm>
          <a:custGeom>
            <a:avLst/>
            <a:gdLst/>
            <a:ahLst/>
            <a:cxnLst/>
            <a:rect l="l" t="t" r="r" b="b"/>
            <a:pathLst>
              <a:path w="2983" h="2855" extrusionOk="0">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73"/>
          <p:cNvSpPr/>
          <p:nvPr/>
        </p:nvSpPr>
        <p:spPr>
          <a:xfrm>
            <a:off x="489616" y="3699790"/>
            <a:ext cx="161359" cy="144715"/>
          </a:xfrm>
          <a:custGeom>
            <a:avLst/>
            <a:gdLst/>
            <a:ahLst/>
            <a:cxnLst/>
            <a:rect l="l" t="t" r="r" b="b"/>
            <a:pathLst>
              <a:path w="5035" h="4516" extrusionOk="0">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73"/>
          <p:cNvSpPr/>
          <p:nvPr/>
        </p:nvSpPr>
        <p:spPr>
          <a:xfrm>
            <a:off x="8755649" y="1205424"/>
            <a:ext cx="161340" cy="144715"/>
          </a:xfrm>
          <a:custGeom>
            <a:avLst/>
            <a:gdLst/>
            <a:ahLst/>
            <a:cxnLst/>
            <a:rect l="l" t="t" r="r" b="b"/>
            <a:pathLst>
              <a:path w="5034" h="4516" extrusionOk="0">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73"/>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73"/>
          <p:cNvSpPr/>
          <p:nvPr/>
        </p:nvSpPr>
        <p:spPr>
          <a:xfrm>
            <a:off x="1169424" y="4616868"/>
            <a:ext cx="205809" cy="217938"/>
          </a:xfrm>
          <a:custGeom>
            <a:avLst/>
            <a:gdLst/>
            <a:ahLst/>
            <a:cxnLst/>
            <a:rect l="l" t="t" r="r" b="b"/>
            <a:pathLst>
              <a:path w="6422" h="6801" extrusionOk="0">
                <a:moveTo>
                  <a:pt x="3816" y="1"/>
                </a:moveTo>
                <a:cubicBezTo>
                  <a:pt x="3309" y="1"/>
                  <a:pt x="2838" y="338"/>
                  <a:pt x="2258" y="733"/>
                </a:cubicBezTo>
                <a:cubicBezTo>
                  <a:pt x="1119" y="1521"/>
                  <a:pt x="0" y="2577"/>
                  <a:pt x="104" y="3903"/>
                </a:cubicBezTo>
                <a:cubicBezTo>
                  <a:pt x="124" y="4193"/>
                  <a:pt x="207" y="4483"/>
                  <a:pt x="352" y="4793"/>
                </a:cubicBezTo>
                <a:cubicBezTo>
                  <a:pt x="888" y="5973"/>
                  <a:pt x="1809" y="6801"/>
                  <a:pt x="2939" y="6801"/>
                </a:cubicBezTo>
                <a:cubicBezTo>
                  <a:pt x="3338" y="6801"/>
                  <a:pt x="3762" y="6698"/>
                  <a:pt x="4205" y="6471"/>
                </a:cubicBezTo>
                <a:cubicBezTo>
                  <a:pt x="5303" y="5933"/>
                  <a:pt x="6318" y="5208"/>
                  <a:pt x="6380" y="3882"/>
                </a:cubicBezTo>
                <a:cubicBezTo>
                  <a:pt x="6421" y="2805"/>
                  <a:pt x="5676" y="1106"/>
                  <a:pt x="4744" y="381"/>
                </a:cubicBezTo>
                <a:cubicBezTo>
                  <a:pt x="4405" y="110"/>
                  <a:pt x="4105" y="1"/>
                  <a:pt x="381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73"/>
          <p:cNvSpPr/>
          <p:nvPr/>
        </p:nvSpPr>
        <p:spPr>
          <a:xfrm>
            <a:off x="1546774" y="4834790"/>
            <a:ext cx="119537" cy="130615"/>
          </a:xfrm>
          <a:custGeom>
            <a:avLst/>
            <a:gdLst/>
            <a:ahLst/>
            <a:cxnLst/>
            <a:rect l="l" t="t" r="r" b="b"/>
            <a:pathLst>
              <a:path w="3730" h="4076" extrusionOk="0">
                <a:moveTo>
                  <a:pt x="1798" y="1"/>
                </a:moveTo>
                <a:cubicBezTo>
                  <a:pt x="864" y="1"/>
                  <a:pt x="311" y="2004"/>
                  <a:pt x="1" y="3196"/>
                </a:cubicBezTo>
                <a:cubicBezTo>
                  <a:pt x="49" y="3850"/>
                  <a:pt x="387" y="4075"/>
                  <a:pt x="800" y="4075"/>
                </a:cubicBezTo>
                <a:cubicBezTo>
                  <a:pt x="1276" y="4075"/>
                  <a:pt x="1853" y="3775"/>
                  <a:pt x="2197" y="3486"/>
                </a:cubicBezTo>
                <a:cubicBezTo>
                  <a:pt x="3067" y="2740"/>
                  <a:pt x="3729" y="1933"/>
                  <a:pt x="2880" y="793"/>
                </a:cubicBezTo>
                <a:cubicBezTo>
                  <a:pt x="2472" y="229"/>
                  <a:pt x="2114" y="1"/>
                  <a:pt x="17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73"/>
          <p:cNvSpPr/>
          <p:nvPr/>
        </p:nvSpPr>
        <p:spPr>
          <a:xfrm>
            <a:off x="7968438" y="3"/>
            <a:ext cx="1034376" cy="1135386"/>
          </a:xfrm>
          <a:custGeom>
            <a:avLst/>
            <a:gdLst/>
            <a:ahLst/>
            <a:cxnLst/>
            <a:rect l="l" t="t" r="r" b="b"/>
            <a:pathLst>
              <a:path w="41202" h="45230" extrusionOk="0">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5" name="Google Shape;475;p73"/>
          <p:cNvGrpSpPr/>
          <p:nvPr/>
        </p:nvGrpSpPr>
        <p:grpSpPr>
          <a:xfrm>
            <a:off x="1546774" y="88236"/>
            <a:ext cx="509835" cy="466288"/>
            <a:chOff x="5177300" y="2314950"/>
            <a:chExt cx="341575" cy="312400"/>
          </a:xfrm>
        </p:grpSpPr>
        <p:sp>
          <p:nvSpPr>
            <p:cNvPr id="476" name="Google Shape;476;p73"/>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73"/>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73"/>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73"/>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73"/>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1" name="Google Shape;481;p73"/>
          <p:cNvSpPr txBox="1">
            <a:spLocks noGrp="1"/>
          </p:cNvSpPr>
          <p:nvPr>
            <p:ph type="subTitle" idx="1"/>
          </p:nvPr>
        </p:nvSpPr>
        <p:spPr>
          <a:xfrm>
            <a:off x="6071616" y="1746504"/>
            <a:ext cx="23775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1pPr>
            <a:lvl2pPr marR="0" lvl="1" algn="l"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2pPr>
            <a:lvl3pPr marR="0" lvl="2" algn="l"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3pPr>
            <a:lvl4pPr marR="0" lvl="3" algn="l"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4pPr>
            <a:lvl5pPr marR="0" lvl="4" algn="l"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5pPr>
            <a:lvl6pPr marR="0" lvl="5" algn="l"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6pPr>
            <a:lvl7pPr marR="0" lvl="6" algn="l"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7pPr>
            <a:lvl8pPr marR="0" lvl="7" algn="l"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8pPr>
            <a:lvl9pPr marR="0" lvl="8" algn="l"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9pPr>
          </a:lstStyle>
          <a:p>
            <a:endParaRPr/>
          </a:p>
        </p:txBody>
      </p:sp>
      <p:sp>
        <p:nvSpPr>
          <p:cNvPr id="482" name="Google Shape;482;p73"/>
          <p:cNvSpPr txBox="1">
            <a:spLocks noGrp="1"/>
          </p:cNvSpPr>
          <p:nvPr>
            <p:ph type="subTitle" idx="2"/>
          </p:nvPr>
        </p:nvSpPr>
        <p:spPr>
          <a:xfrm>
            <a:off x="6071616" y="2176272"/>
            <a:ext cx="2377500" cy="475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Arial"/>
                <a:ea typeface="Arial"/>
                <a:cs typeface="Arial"/>
                <a:sym typeface="Arial"/>
              </a:defRPr>
            </a:lvl9pPr>
          </a:lstStyle>
          <a:p>
            <a:endParaRPr/>
          </a:p>
        </p:txBody>
      </p:sp>
      <p:sp>
        <p:nvSpPr>
          <p:cNvPr id="483" name="Google Shape;483;p73"/>
          <p:cNvSpPr txBox="1">
            <a:spLocks noGrp="1"/>
          </p:cNvSpPr>
          <p:nvPr>
            <p:ph type="subTitle" idx="3"/>
          </p:nvPr>
        </p:nvSpPr>
        <p:spPr>
          <a:xfrm>
            <a:off x="6071616" y="2935224"/>
            <a:ext cx="2377500" cy="375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1pPr>
            <a:lvl2pPr marR="0" lvl="1" algn="l"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2pPr>
            <a:lvl3pPr marR="0" lvl="2" algn="l"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3pPr>
            <a:lvl4pPr marR="0" lvl="3" algn="l"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4pPr>
            <a:lvl5pPr marR="0" lvl="4" algn="l"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5pPr>
            <a:lvl6pPr marR="0" lvl="5" algn="l"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6pPr>
            <a:lvl7pPr marR="0" lvl="6" algn="l"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7pPr>
            <a:lvl8pPr marR="0" lvl="7" algn="l"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8pPr>
            <a:lvl9pPr marR="0" lvl="8" algn="l" rtl="0">
              <a:lnSpc>
                <a:spcPct val="100000"/>
              </a:lnSpc>
              <a:spcBef>
                <a:spcPts val="0"/>
              </a:spcBef>
              <a:spcAft>
                <a:spcPts val="0"/>
              </a:spcAft>
              <a:buClr>
                <a:srgbClr val="000000"/>
              </a:buClr>
              <a:buSzPts val="1600"/>
              <a:buFont typeface="Arial"/>
              <a:buNone/>
              <a:defRPr sz="1600" b="1" i="0" u="none" strike="noStrike" cap="none">
                <a:solidFill>
                  <a:schemeClr val="accent3"/>
                </a:solidFill>
                <a:latin typeface="Nunito"/>
                <a:ea typeface="Nunito"/>
                <a:cs typeface="Nunito"/>
                <a:sym typeface="Nunito"/>
              </a:defRPr>
            </a:lvl9pPr>
          </a:lstStyle>
          <a:p>
            <a:endParaRPr/>
          </a:p>
        </p:txBody>
      </p:sp>
      <p:sp>
        <p:nvSpPr>
          <p:cNvPr id="484" name="Google Shape;484;p73"/>
          <p:cNvSpPr txBox="1">
            <a:spLocks noGrp="1"/>
          </p:cNvSpPr>
          <p:nvPr>
            <p:ph type="subTitle" idx="4"/>
          </p:nvPr>
        </p:nvSpPr>
        <p:spPr>
          <a:xfrm>
            <a:off x="6071616" y="3364992"/>
            <a:ext cx="2377500" cy="475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chemeClr val="dk2"/>
                </a:solidFill>
                <a:latin typeface="Nunito"/>
                <a:ea typeface="Nunito"/>
                <a:cs typeface="Nunito"/>
                <a:sym typeface="Nunito"/>
              </a:defRPr>
            </a:lvl9pPr>
          </a:lstStyle>
          <a:p>
            <a:endParaRPr/>
          </a:p>
        </p:txBody>
      </p:sp>
      <p:sp>
        <p:nvSpPr>
          <p:cNvPr id="485" name="Google Shape;485;p73"/>
          <p:cNvSpPr/>
          <p:nvPr/>
        </p:nvSpPr>
        <p:spPr>
          <a:xfrm rot="-5400000">
            <a:off x="-516318" y="641160"/>
            <a:ext cx="1830507" cy="797872"/>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Highlighted numbers">
  <p:cSld name="CUSTOM_6">
    <p:bg>
      <p:bgPr>
        <a:solidFill>
          <a:schemeClr val="accent6"/>
        </a:solidFill>
        <a:effectLst/>
      </p:bgPr>
    </p:bg>
    <p:spTree>
      <p:nvGrpSpPr>
        <p:cNvPr id="1" name="Shape 486"/>
        <p:cNvGrpSpPr/>
        <p:nvPr/>
      </p:nvGrpSpPr>
      <p:grpSpPr>
        <a:xfrm>
          <a:off x="0" y="0"/>
          <a:ext cx="0" cy="0"/>
          <a:chOff x="0" y="0"/>
          <a:chExt cx="0" cy="0"/>
        </a:xfrm>
      </p:grpSpPr>
      <p:sp>
        <p:nvSpPr>
          <p:cNvPr id="487" name="Google Shape;487;p74"/>
          <p:cNvSpPr txBox="1">
            <a:spLocks noGrp="1"/>
          </p:cNvSpPr>
          <p:nvPr>
            <p:ph type="title"/>
          </p:nvPr>
        </p:nvSpPr>
        <p:spPr>
          <a:xfrm>
            <a:off x="704088" y="996696"/>
            <a:ext cx="3346800" cy="56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3000"/>
              <a:buNone/>
              <a:defRPr sz="3000" b="1">
                <a:solidFill>
                  <a:schemeClr val="accent3"/>
                </a:solidFill>
              </a:defRPr>
            </a:lvl1pPr>
            <a:lvl2pPr lvl="1" algn="ctr">
              <a:lnSpc>
                <a:spcPct val="100000"/>
              </a:lnSpc>
              <a:spcBef>
                <a:spcPts val="0"/>
              </a:spcBef>
              <a:spcAft>
                <a:spcPts val="0"/>
              </a:spcAft>
              <a:buClr>
                <a:schemeClr val="accent3"/>
              </a:buClr>
              <a:buSzPts val="3000"/>
              <a:buNone/>
              <a:defRPr sz="3000" b="1">
                <a:solidFill>
                  <a:schemeClr val="accent3"/>
                </a:solidFill>
              </a:defRPr>
            </a:lvl2pPr>
            <a:lvl3pPr lvl="2" algn="ctr">
              <a:lnSpc>
                <a:spcPct val="100000"/>
              </a:lnSpc>
              <a:spcBef>
                <a:spcPts val="0"/>
              </a:spcBef>
              <a:spcAft>
                <a:spcPts val="0"/>
              </a:spcAft>
              <a:buClr>
                <a:schemeClr val="accent3"/>
              </a:buClr>
              <a:buSzPts val="3000"/>
              <a:buNone/>
              <a:defRPr sz="3000" b="1">
                <a:solidFill>
                  <a:schemeClr val="accent3"/>
                </a:solidFill>
              </a:defRPr>
            </a:lvl3pPr>
            <a:lvl4pPr lvl="3" algn="ctr">
              <a:lnSpc>
                <a:spcPct val="100000"/>
              </a:lnSpc>
              <a:spcBef>
                <a:spcPts val="0"/>
              </a:spcBef>
              <a:spcAft>
                <a:spcPts val="0"/>
              </a:spcAft>
              <a:buClr>
                <a:schemeClr val="accent3"/>
              </a:buClr>
              <a:buSzPts val="3000"/>
              <a:buNone/>
              <a:defRPr sz="3000" b="1">
                <a:solidFill>
                  <a:schemeClr val="accent3"/>
                </a:solidFill>
              </a:defRPr>
            </a:lvl4pPr>
            <a:lvl5pPr lvl="4" algn="ctr">
              <a:lnSpc>
                <a:spcPct val="100000"/>
              </a:lnSpc>
              <a:spcBef>
                <a:spcPts val="0"/>
              </a:spcBef>
              <a:spcAft>
                <a:spcPts val="0"/>
              </a:spcAft>
              <a:buClr>
                <a:schemeClr val="accent3"/>
              </a:buClr>
              <a:buSzPts val="3000"/>
              <a:buNone/>
              <a:defRPr sz="3000" b="1">
                <a:solidFill>
                  <a:schemeClr val="accent3"/>
                </a:solidFill>
              </a:defRPr>
            </a:lvl5pPr>
            <a:lvl6pPr lvl="5" algn="ctr">
              <a:lnSpc>
                <a:spcPct val="100000"/>
              </a:lnSpc>
              <a:spcBef>
                <a:spcPts val="0"/>
              </a:spcBef>
              <a:spcAft>
                <a:spcPts val="0"/>
              </a:spcAft>
              <a:buClr>
                <a:schemeClr val="accent3"/>
              </a:buClr>
              <a:buSzPts val="3000"/>
              <a:buNone/>
              <a:defRPr sz="3000" b="1">
                <a:solidFill>
                  <a:schemeClr val="accent3"/>
                </a:solidFill>
              </a:defRPr>
            </a:lvl6pPr>
            <a:lvl7pPr lvl="6" algn="ctr">
              <a:lnSpc>
                <a:spcPct val="100000"/>
              </a:lnSpc>
              <a:spcBef>
                <a:spcPts val="0"/>
              </a:spcBef>
              <a:spcAft>
                <a:spcPts val="0"/>
              </a:spcAft>
              <a:buClr>
                <a:schemeClr val="accent3"/>
              </a:buClr>
              <a:buSzPts val="3000"/>
              <a:buNone/>
              <a:defRPr sz="3000" b="1">
                <a:solidFill>
                  <a:schemeClr val="accent3"/>
                </a:solidFill>
              </a:defRPr>
            </a:lvl7pPr>
            <a:lvl8pPr lvl="7" algn="ctr">
              <a:lnSpc>
                <a:spcPct val="100000"/>
              </a:lnSpc>
              <a:spcBef>
                <a:spcPts val="0"/>
              </a:spcBef>
              <a:spcAft>
                <a:spcPts val="0"/>
              </a:spcAft>
              <a:buClr>
                <a:schemeClr val="accent3"/>
              </a:buClr>
              <a:buSzPts val="3000"/>
              <a:buNone/>
              <a:defRPr sz="3000" b="1">
                <a:solidFill>
                  <a:schemeClr val="accent3"/>
                </a:solidFill>
              </a:defRPr>
            </a:lvl8pPr>
            <a:lvl9pPr lvl="8" algn="ctr">
              <a:lnSpc>
                <a:spcPct val="100000"/>
              </a:lnSpc>
              <a:spcBef>
                <a:spcPts val="0"/>
              </a:spcBef>
              <a:spcAft>
                <a:spcPts val="0"/>
              </a:spcAft>
              <a:buClr>
                <a:schemeClr val="accent3"/>
              </a:buClr>
              <a:buSzPts val="3000"/>
              <a:buNone/>
              <a:defRPr sz="3000" b="1">
                <a:solidFill>
                  <a:schemeClr val="accent3"/>
                </a:solidFill>
              </a:defRPr>
            </a:lvl9pPr>
          </a:lstStyle>
          <a:p>
            <a:endParaRPr/>
          </a:p>
        </p:txBody>
      </p:sp>
      <p:sp>
        <p:nvSpPr>
          <p:cNvPr id="488" name="Google Shape;488;p74"/>
          <p:cNvSpPr/>
          <p:nvPr/>
        </p:nvSpPr>
        <p:spPr>
          <a:xfrm>
            <a:off x="2209324" y="4423399"/>
            <a:ext cx="2293706" cy="720150"/>
          </a:xfrm>
          <a:custGeom>
            <a:avLst/>
            <a:gdLst/>
            <a:ahLst/>
            <a:cxnLst/>
            <a:rect l="l" t="t" r="r" b="b"/>
            <a:pathLst>
              <a:path w="229256" h="71979" extrusionOk="0">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9" name="Google Shape;489;p74"/>
          <p:cNvGrpSpPr/>
          <p:nvPr/>
        </p:nvGrpSpPr>
        <p:grpSpPr>
          <a:xfrm rot="240">
            <a:off x="2258334" y="4341119"/>
            <a:ext cx="489135" cy="447357"/>
            <a:chOff x="5177300" y="2314950"/>
            <a:chExt cx="341575" cy="312400"/>
          </a:xfrm>
        </p:grpSpPr>
        <p:sp>
          <p:nvSpPr>
            <p:cNvPr id="490" name="Google Shape;490;p74"/>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74"/>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74"/>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74"/>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74"/>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95" name="Google Shape;495;p74"/>
          <p:cNvGrpSpPr/>
          <p:nvPr/>
        </p:nvGrpSpPr>
        <p:grpSpPr>
          <a:xfrm rot="-5400000">
            <a:off x="283454" y="4559784"/>
            <a:ext cx="489135" cy="447388"/>
            <a:chOff x="5177300" y="2314950"/>
            <a:chExt cx="341575" cy="312400"/>
          </a:xfrm>
        </p:grpSpPr>
        <p:sp>
          <p:nvSpPr>
            <p:cNvPr id="496" name="Google Shape;496;p74"/>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74"/>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74"/>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74"/>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74"/>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01" name="Google Shape;501;p74"/>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74"/>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74"/>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74"/>
          <p:cNvSpPr/>
          <p:nvPr/>
        </p:nvSpPr>
        <p:spPr>
          <a:xfrm>
            <a:off x="-13710" y="1044872"/>
            <a:ext cx="3337" cy="57908"/>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74"/>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74"/>
          <p:cNvSpPr/>
          <p:nvPr/>
        </p:nvSpPr>
        <p:spPr>
          <a:xfrm>
            <a:off x="208581" y="1392590"/>
            <a:ext cx="95734" cy="9169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74"/>
          <p:cNvSpPr/>
          <p:nvPr/>
        </p:nvSpPr>
        <p:spPr>
          <a:xfrm rot="10800000">
            <a:off x="-6839" y="2313092"/>
            <a:ext cx="937578" cy="1468477"/>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74"/>
          <p:cNvSpPr/>
          <p:nvPr/>
        </p:nvSpPr>
        <p:spPr>
          <a:xfrm rot="10800000">
            <a:off x="-6838" y="2622133"/>
            <a:ext cx="782603" cy="1481769"/>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74"/>
          <p:cNvSpPr txBox="1">
            <a:spLocks noGrp="1"/>
          </p:cNvSpPr>
          <p:nvPr>
            <p:ph type="title" idx="2"/>
          </p:nvPr>
        </p:nvSpPr>
        <p:spPr>
          <a:xfrm>
            <a:off x="5071091" y="3512749"/>
            <a:ext cx="3346800" cy="56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3000"/>
              <a:buNone/>
              <a:defRPr sz="3000" b="1">
                <a:solidFill>
                  <a:schemeClr val="accent3"/>
                </a:solidFill>
              </a:defRPr>
            </a:lvl1pPr>
            <a:lvl2pPr lvl="1" algn="ctr">
              <a:lnSpc>
                <a:spcPct val="100000"/>
              </a:lnSpc>
              <a:spcBef>
                <a:spcPts val="0"/>
              </a:spcBef>
              <a:spcAft>
                <a:spcPts val="0"/>
              </a:spcAft>
              <a:buClr>
                <a:schemeClr val="accent3"/>
              </a:buClr>
              <a:buSzPts val="3000"/>
              <a:buNone/>
              <a:defRPr sz="3000" b="1">
                <a:solidFill>
                  <a:schemeClr val="accent3"/>
                </a:solidFill>
              </a:defRPr>
            </a:lvl2pPr>
            <a:lvl3pPr lvl="2" algn="ctr">
              <a:lnSpc>
                <a:spcPct val="100000"/>
              </a:lnSpc>
              <a:spcBef>
                <a:spcPts val="0"/>
              </a:spcBef>
              <a:spcAft>
                <a:spcPts val="0"/>
              </a:spcAft>
              <a:buClr>
                <a:schemeClr val="accent3"/>
              </a:buClr>
              <a:buSzPts val="3000"/>
              <a:buNone/>
              <a:defRPr sz="3000" b="1">
                <a:solidFill>
                  <a:schemeClr val="accent3"/>
                </a:solidFill>
              </a:defRPr>
            </a:lvl3pPr>
            <a:lvl4pPr lvl="3" algn="ctr">
              <a:lnSpc>
                <a:spcPct val="100000"/>
              </a:lnSpc>
              <a:spcBef>
                <a:spcPts val="0"/>
              </a:spcBef>
              <a:spcAft>
                <a:spcPts val="0"/>
              </a:spcAft>
              <a:buClr>
                <a:schemeClr val="accent3"/>
              </a:buClr>
              <a:buSzPts val="3000"/>
              <a:buNone/>
              <a:defRPr sz="3000" b="1">
                <a:solidFill>
                  <a:schemeClr val="accent3"/>
                </a:solidFill>
              </a:defRPr>
            </a:lvl4pPr>
            <a:lvl5pPr lvl="4" algn="ctr">
              <a:lnSpc>
                <a:spcPct val="100000"/>
              </a:lnSpc>
              <a:spcBef>
                <a:spcPts val="0"/>
              </a:spcBef>
              <a:spcAft>
                <a:spcPts val="0"/>
              </a:spcAft>
              <a:buClr>
                <a:schemeClr val="accent3"/>
              </a:buClr>
              <a:buSzPts val="3000"/>
              <a:buNone/>
              <a:defRPr sz="3000" b="1">
                <a:solidFill>
                  <a:schemeClr val="accent3"/>
                </a:solidFill>
              </a:defRPr>
            </a:lvl5pPr>
            <a:lvl6pPr lvl="5" algn="ctr">
              <a:lnSpc>
                <a:spcPct val="100000"/>
              </a:lnSpc>
              <a:spcBef>
                <a:spcPts val="0"/>
              </a:spcBef>
              <a:spcAft>
                <a:spcPts val="0"/>
              </a:spcAft>
              <a:buClr>
                <a:schemeClr val="accent3"/>
              </a:buClr>
              <a:buSzPts val="3000"/>
              <a:buNone/>
              <a:defRPr sz="3000" b="1">
                <a:solidFill>
                  <a:schemeClr val="accent3"/>
                </a:solidFill>
              </a:defRPr>
            </a:lvl6pPr>
            <a:lvl7pPr lvl="6" algn="ctr">
              <a:lnSpc>
                <a:spcPct val="100000"/>
              </a:lnSpc>
              <a:spcBef>
                <a:spcPts val="0"/>
              </a:spcBef>
              <a:spcAft>
                <a:spcPts val="0"/>
              </a:spcAft>
              <a:buClr>
                <a:schemeClr val="accent3"/>
              </a:buClr>
              <a:buSzPts val="3000"/>
              <a:buNone/>
              <a:defRPr sz="3000" b="1">
                <a:solidFill>
                  <a:schemeClr val="accent3"/>
                </a:solidFill>
              </a:defRPr>
            </a:lvl7pPr>
            <a:lvl8pPr lvl="7" algn="ctr">
              <a:lnSpc>
                <a:spcPct val="100000"/>
              </a:lnSpc>
              <a:spcBef>
                <a:spcPts val="0"/>
              </a:spcBef>
              <a:spcAft>
                <a:spcPts val="0"/>
              </a:spcAft>
              <a:buClr>
                <a:schemeClr val="accent3"/>
              </a:buClr>
              <a:buSzPts val="3000"/>
              <a:buNone/>
              <a:defRPr sz="3000" b="1">
                <a:solidFill>
                  <a:schemeClr val="accent3"/>
                </a:solidFill>
              </a:defRPr>
            </a:lvl8pPr>
            <a:lvl9pPr lvl="8" algn="ctr">
              <a:lnSpc>
                <a:spcPct val="100000"/>
              </a:lnSpc>
              <a:spcBef>
                <a:spcPts val="0"/>
              </a:spcBef>
              <a:spcAft>
                <a:spcPts val="0"/>
              </a:spcAft>
              <a:buClr>
                <a:schemeClr val="accent3"/>
              </a:buClr>
              <a:buSzPts val="3000"/>
              <a:buNone/>
              <a:defRPr sz="3000" b="1">
                <a:solidFill>
                  <a:schemeClr val="accent3"/>
                </a:solidFill>
              </a:defRPr>
            </a:lvl9pPr>
          </a:lstStyle>
          <a:p>
            <a:endParaRPr/>
          </a:p>
        </p:txBody>
      </p:sp>
      <p:sp>
        <p:nvSpPr>
          <p:cNvPr id="510" name="Google Shape;510;p74"/>
          <p:cNvSpPr txBox="1">
            <a:spLocks noGrp="1"/>
          </p:cNvSpPr>
          <p:nvPr>
            <p:ph type="subTitle" idx="1"/>
          </p:nvPr>
        </p:nvSpPr>
        <p:spPr>
          <a:xfrm>
            <a:off x="704088" y="1481328"/>
            <a:ext cx="3346800" cy="393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endParaRPr/>
          </a:p>
        </p:txBody>
      </p:sp>
      <p:sp>
        <p:nvSpPr>
          <p:cNvPr id="511" name="Google Shape;511;p74"/>
          <p:cNvSpPr txBox="1">
            <a:spLocks noGrp="1"/>
          </p:cNvSpPr>
          <p:nvPr>
            <p:ph type="subTitle" idx="3"/>
          </p:nvPr>
        </p:nvSpPr>
        <p:spPr>
          <a:xfrm>
            <a:off x="5071091" y="3995928"/>
            <a:ext cx="3346800" cy="393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endParaRPr/>
          </a:p>
        </p:txBody>
      </p:sp>
      <p:sp>
        <p:nvSpPr>
          <p:cNvPr id="512" name="Google Shape;512;p74"/>
          <p:cNvSpPr txBox="1">
            <a:spLocks noGrp="1"/>
          </p:cNvSpPr>
          <p:nvPr>
            <p:ph type="subTitle" idx="4"/>
          </p:nvPr>
        </p:nvSpPr>
        <p:spPr>
          <a:xfrm>
            <a:off x="2898600" y="2743200"/>
            <a:ext cx="3346800" cy="6309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Arial"/>
                <a:ea typeface="Arial"/>
                <a:cs typeface="Arial"/>
                <a:sym typeface="Arial"/>
              </a:defRPr>
            </a:lvl9pPr>
          </a:lstStyle>
          <a:p>
            <a:endParaRPr/>
          </a:p>
        </p:txBody>
      </p:sp>
      <p:sp>
        <p:nvSpPr>
          <p:cNvPr id="513" name="Google Shape;513;p74"/>
          <p:cNvSpPr txBox="1">
            <a:spLocks noGrp="1"/>
          </p:cNvSpPr>
          <p:nvPr>
            <p:ph type="title" idx="5"/>
          </p:nvPr>
        </p:nvSpPr>
        <p:spPr>
          <a:xfrm>
            <a:off x="2898600" y="2254723"/>
            <a:ext cx="3346800" cy="56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3"/>
              </a:buClr>
              <a:buSzPts val="3000"/>
              <a:buNone/>
              <a:defRPr sz="3000" b="1">
                <a:solidFill>
                  <a:schemeClr val="accent3"/>
                </a:solidFill>
              </a:defRPr>
            </a:lvl1pPr>
            <a:lvl2pPr lvl="1" algn="ctr">
              <a:lnSpc>
                <a:spcPct val="100000"/>
              </a:lnSpc>
              <a:spcBef>
                <a:spcPts val="0"/>
              </a:spcBef>
              <a:spcAft>
                <a:spcPts val="0"/>
              </a:spcAft>
              <a:buClr>
                <a:schemeClr val="accent3"/>
              </a:buClr>
              <a:buSzPts val="3000"/>
              <a:buNone/>
              <a:defRPr sz="3000" b="1">
                <a:solidFill>
                  <a:schemeClr val="accent3"/>
                </a:solidFill>
              </a:defRPr>
            </a:lvl2pPr>
            <a:lvl3pPr lvl="2" algn="ctr">
              <a:lnSpc>
                <a:spcPct val="100000"/>
              </a:lnSpc>
              <a:spcBef>
                <a:spcPts val="0"/>
              </a:spcBef>
              <a:spcAft>
                <a:spcPts val="0"/>
              </a:spcAft>
              <a:buClr>
                <a:schemeClr val="accent3"/>
              </a:buClr>
              <a:buSzPts val="3000"/>
              <a:buNone/>
              <a:defRPr sz="3000" b="1">
                <a:solidFill>
                  <a:schemeClr val="accent3"/>
                </a:solidFill>
              </a:defRPr>
            </a:lvl3pPr>
            <a:lvl4pPr lvl="3" algn="ctr">
              <a:lnSpc>
                <a:spcPct val="100000"/>
              </a:lnSpc>
              <a:spcBef>
                <a:spcPts val="0"/>
              </a:spcBef>
              <a:spcAft>
                <a:spcPts val="0"/>
              </a:spcAft>
              <a:buClr>
                <a:schemeClr val="accent3"/>
              </a:buClr>
              <a:buSzPts val="3000"/>
              <a:buNone/>
              <a:defRPr sz="3000" b="1">
                <a:solidFill>
                  <a:schemeClr val="accent3"/>
                </a:solidFill>
              </a:defRPr>
            </a:lvl4pPr>
            <a:lvl5pPr lvl="4" algn="ctr">
              <a:lnSpc>
                <a:spcPct val="100000"/>
              </a:lnSpc>
              <a:spcBef>
                <a:spcPts val="0"/>
              </a:spcBef>
              <a:spcAft>
                <a:spcPts val="0"/>
              </a:spcAft>
              <a:buClr>
                <a:schemeClr val="accent3"/>
              </a:buClr>
              <a:buSzPts val="3000"/>
              <a:buNone/>
              <a:defRPr sz="3000" b="1">
                <a:solidFill>
                  <a:schemeClr val="accent3"/>
                </a:solidFill>
              </a:defRPr>
            </a:lvl5pPr>
            <a:lvl6pPr lvl="5" algn="ctr">
              <a:lnSpc>
                <a:spcPct val="100000"/>
              </a:lnSpc>
              <a:spcBef>
                <a:spcPts val="0"/>
              </a:spcBef>
              <a:spcAft>
                <a:spcPts val="0"/>
              </a:spcAft>
              <a:buClr>
                <a:schemeClr val="accent3"/>
              </a:buClr>
              <a:buSzPts val="3000"/>
              <a:buNone/>
              <a:defRPr sz="3000" b="1">
                <a:solidFill>
                  <a:schemeClr val="accent3"/>
                </a:solidFill>
              </a:defRPr>
            </a:lvl6pPr>
            <a:lvl7pPr lvl="6" algn="ctr">
              <a:lnSpc>
                <a:spcPct val="100000"/>
              </a:lnSpc>
              <a:spcBef>
                <a:spcPts val="0"/>
              </a:spcBef>
              <a:spcAft>
                <a:spcPts val="0"/>
              </a:spcAft>
              <a:buClr>
                <a:schemeClr val="accent3"/>
              </a:buClr>
              <a:buSzPts val="3000"/>
              <a:buNone/>
              <a:defRPr sz="3000" b="1">
                <a:solidFill>
                  <a:schemeClr val="accent3"/>
                </a:solidFill>
              </a:defRPr>
            </a:lvl7pPr>
            <a:lvl8pPr lvl="7" algn="ctr">
              <a:lnSpc>
                <a:spcPct val="100000"/>
              </a:lnSpc>
              <a:spcBef>
                <a:spcPts val="0"/>
              </a:spcBef>
              <a:spcAft>
                <a:spcPts val="0"/>
              </a:spcAft>
              <a:buClr>
                <a:schemeClr val="accent3"/>
              </a:buClr>
              <a:buSzPts val="3000"/>
              <a:buNone/>
              <a:defRPr sz="3000" b="1">
                <a:solidFill>
                  <a:schemeClr val="accent3"/>
                </a:solidFill>
              </a:defRPr>
            </a:lvl8pPr>
            <a:lvl9pPr lvl="8" algn="ctr">
              <a:lnSpc>
                <a:spcPct val="100000"/>
              </a:lnSpc>
              <a:spcBef>
                <a:spcPts val="0"/>
              </a:spcBef>
              <a:spcAft>
                <a:spcPts val="0"/>
              </a:spcAft>
              <a:buClr>
                <a:schemeClr val="accent3"/>
              </a:buClr>
              <a:buSzPts val="3000"/>
              <a:buNone/>
              <a:defRPr sz="3000" b="1">
                <a:solidFill>
                  <a:schemeClr val="accent3"/>
                </a:solidFill>
              </a:defRPr>
            </a:lvl9pPr>
          </a:lstStyle>
          <a:p>
            <a:endParaRPr/>
          </a:p>
        </p:txBody>
      </p:sp>
      <p:grpSp>
        <p:nvGrpSpPr>
          <p:cNvPr id="514" name="Google Shape;514;p74"/>
          <p:cNvGrpSpPr/>
          <p:nvPr/>
        </p:nvGrpSpPr>
        <p:grpSpPr>
          <a:xfrm>
            <a:off x="6462383" y="-6809"/>
            <a:ext cx="2286113" cy="1598833"/>
            <a:chOff x="3045330" y="-6829"/>
            <a:chExt cx="2308272" cy="1614331"/>
          </a:xfrm>
        </p:grpSpPr>
        <p:sp>
          <p:nvSpPr>
            <p:cNvPr id="515" name="Google Shape;515;p74"/>
            <p:cNvSpPr/>
            <p:nvPr/>
          </p:nvSpPr>
          <p:spPr>
            <a:xfrm>
              <a:off x="4420183" y="61587"/>
              <a:ext cx="933419" cy="1188837"/>
            </a:xfrm>
            <a:custGeom>
              <a:avLst/>
              <a:gdLst/>
              <a:ahLst/>
              <a:cxnLst/>
              <a:rect l="l" t="t" r="r" b="b"/>
              <a:pathLst>
                <a:path w="29083" h="37099" extrusionOk="0">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EDE6"/>
                </a:solidFill>
                <a:latin typeface="Arial"/>
                <a:ea typeface="Arial"/>
                <a:cs typeface="Arial"/>
                <a:sym typeface="Arial"/>
              </a:endParaRPr>
            </a:p>
          </p:txBody>
        </p:sp>
        <p:sp>
          <p:nvSpPr>
            <p:cNvPr id="516" name="Google Shape;516;p74"/>
            <p:cNvSpPr/>
            <p:nvPr/>
          </p:nvSpPr>
          <p:spPr>
            <a:xfrm>
              <a:off x="3045330" y="-6829"/>
              <a:ext cx="1311723" cy="291866"/>
            </a:xfrm>
            <a:custGeom>
              <a:avLst/>
              <a:gdLst/>
              <a:ahLst/>
              <a:cxnLst/>
              <a:rect l="l" t="t" r="r" b="b"/>
              <a:pathLst>
                <a:path w="40870" h="9108" extrusionOk="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EDE6"/>
                </a:solidFill>
                <a:latin typeface="Arial"/>
                <a:ea typeface="Arial"/>
                <a:cs typeface="Arial"/>
                <a:sym typeface="Arial"/>
              </a:endParaRPr>
            </a:p>
          </p:txBody>
        </p:sp>
        <p:sp>
          <p:nvSpPr>
            <p:cNvPr id="517" name="Google Shape;517;p74"/>
            <p:cNvSpPr/>
            <p:nvPr/>
          </p:nvSpPr>
          <p:spPr>
            <a:xfrm>
              <a:off x="3623040" y="328330"/>
              <a:ext cx="848367" cy="1279172"/>
            </a:xfrm>
            <a:custGeom>
              <a:avLst/>
              <a:gdLst/>
              <a:ahLst/>
              <a:cxnLst/>
              <a:rect l="l" t="t" r="r" b="b"/>
              <a:pathLst>
                <a:path w="26433" h="39918" extrusionOk="0">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EDE6"/>
                </a:solidFill>
                <a:latin typeface="Arial"/>
                <a:ea typeface="Arial"/>
                <a:cs typeface="Arial"/>
                <a:sym typeface="Arial"/>
              </a:endParaRPr>
            </a:p>
          </p:txBody>
        </p:sp>
      </p:grpSp>
      <p:grpSp>
        <p:nvGrpSpPr>
          <p:cNvPr id="518" name="Google Shape;518;p74"/>
          <p:cNvGrpSpPr/>
          <p:nvPr/>
        </p:nvGrpSpPr>
        <p:grpSpPr>
          <a:xfrm rot="-5400000">
            <a:off x="8147745" y="1475666"/>
            <a:ext cx="652955" cy="597215"/>
            <a:chOff x="5177300" y="2314950"/>
            <a:chExt cx="341575" cy="312400"/>
          </a:xfrm>
        </p:grpSpPr>
        <p:sp>
          <p:nvSpPr>
            <p:cNvPr id="519" name="Google Shape;519;p74"/>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74"/>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74"/>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74"/>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74"/>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4" name="Google Shape;524;p74"/>
          <p:cNvSpPr/>
          <p:nvPr/>
        </p:nvSpPr>
        <p:spPr>
          <a:xfrm rot="10800000">
            <a:off x="3463667" y="-6899"/>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
    <p:bg>
      <p:bgPr>
        <a:solidFill>
          <a:schemeClr val="accent6"/>
        </a:solidFill>
        <a:effectLst/>
      </p:bgPr>
    </p:bg>
    <p:spTree>
      <p:nvGrpSpPr>
        <p:cNvPr id="1" name="Shape 44"/>
        <p:cNvGrpSpPr/>
        <p:nvPr/>
      </p:nvGrpSpPr>
      <p:grpSpPr>
        <a:xfrm>
          <a:off x="0" y="0"/>
          <a:ext cx="0" cy="0"/>
          <a:chOff x="0" y="0"/>
          <a:chExt cx="0" cy="0"/>
        </a:xfrm>
      </p:grpSpPr>
      <p:sp>
        <p:nvSpPr>
          <p:cNvPr id="45" name="Google Shape;45;p56"/>
          <p:cNvSpPr txBox="1">
            <a:spLocks noGrp="1"/>
          </p:cNvSpPr>
          <p:nvPr>
            <p:ph type="title"/>
          </p:nvPr>
        </p:nvSpPr>
        <p:spPr>
          <a:xfrm>
            <a:off x="1444100" y="420024"/>
            <a:ext cx="62556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2"/>
              </a:buClr>
              <a:buSzPts val="4400"/>
              <a:buNone/>
              <a:defRPr>
                <a:solidFill>
                  <a:schemeClr val="dk2"/>
                </a:solidFill>
              </a:defRPr>
            </a:lvl1pPr>
            <a:lvl2pPr lvl="1" algn="ctr">
              <a:lnSpc>
                <a:spcPct val="100000"/>
              </a:lnSpc>
              <a:spcBef>
                <a:spcPts val="0"/>
              </a:spcBef>
              <a:spcAft>
                <a:spcPts val="0"/>
              </a:spcAft>
              <a:buClr>
                <a:schemeClr val="dk2"/>
              </a:buClr>
              <a:buSzPts val="4400"/>
              <a:buNone/>
              <a:defRPr>
                <a:solidFill>
                  <a:schemeClr val="dk2"/>
                </a:solidFill>
              </a:defRPr>
            </a:lvl2pPr>
            <a:lvl3pPr lvl="2" algn="ctr">
              <a:lnSpc>
                <a:spcPct val="100000"/>
              </a:lnSpc>
              <a:spcBef>
                <a:spcPts val="0"/>
              </a:spcBef>
              <a:spcAft>
                <a:spcPts val="0"/>
              </a:spcAft>
              <a:buClr>
                <a:schemeClr val="dk2"/>
              </a:buClr>
              <a:buSzPts val="4400"/>
              <a:buNone/>
              <a:defRPr>
                <a:solidFill>
                  <a:schemeClr val="dk2"/>
                </a:solidFill>
              </a:defRPr>
            </a:lvl3pPr>
            <a:lvl4pPr lvl="3" algn="ctr">
              <a:lnSpc>
                <a:spcPct val="100000"/>
              </a:lnSpc>
              <a:spcBef>
                <a:spcPts val="0"/>
              </a:spcBef>
              <a:spcAft>
                <a:spcPts val="0"/>
              </a:spcAft>
              <a:buClr>
                <a:schemeClr val="dk2"/>
              </a:buClr>
              <a:buSzPts val="4400"/>
              <a:buNone/>
              <a:defRPr>
                <a:solidFill>
                  <a:schemeClr val="dk2"/>
                </a:solidFill>
              </a:defRPr>
            </a:lvl4pPr>
            <a:lvl5pPr lvl="4" algn="ctr">
              <a:lnSpc>
                <a:spcPct val="100000"/>
              </a:lnSpc>
              <a:spcBef>
                <a:spcPts val="0"/>
              </a:spcBef>
              <a:spcAft>
                <a:spcPts val="0"/>
              </a:spcAft>
              <a:buClr>
                <a:schemeClr val="dk2"/>
              </a:buClr>
              <a:buSzPts val="4400"/>
              <a:buNone/>
              <a:defRPr>
                <a:solidFill>
                  <a:schemeClr val="dk2"/>
                </a:solidFill>
              </a:defRPr>
            </a:lvl5pPr>
            <a:lvl6pPr lvl="5" algn="ctr">
              <a:lnSpc>
                <a:spcPct val="100000"/>
              </a:lnSpc>
              <a:spcBef>
                <a:spcPts val="0"/>
              </a:spcBef>
              <a:spcAft>
                <a:spcPts val="0"/>
              </a:spcAft>
              <a:buClr>
                <a:schemeClr val="dk2"/>
              </a:buClr>
              <a:buSzPts val="4400"/>
              <a:buNone/>
              <a:defRPr>
                <a:solidFill>
                  <a:schemeClr val="dk2"/>
                </a:solidFill>
              </a:defRPr>
            </a:lvl6pPr>
            <a:lvl7pPr lvl="6" algn="ctr">
              <a:lnSpc>
                <a:spcPct val="100000"/>
              </a:lnSpc>
              <a:spcBef>
                <a:spcPts val="0"/>
              </a:spcBef>
              <a:spcAft>
                <a:spcPts val="0"/>
              </a:spcAft>
              <a:buClr>
                <a:schemeClr val="dk2"/>
              </a:buClr>
              <a:buSzPts val="4400"/>
              <a:buNone/>
              <a:defRPr>
                <a:solidFill>
                  <a:schemeClr val="dk2"/>
                </a:solidFill>
              </a:defRPr>
            </a:lvl7pPr>
            <a:lvl8pPr lvl="7" algn="ctr">
              <a:lnSpc>
                <a:spcPct val="100000"/>
              </a:lnSpc>
              <a:spcBef>
                <a:spcPts val="0"/>
              </a:spcBef>
              <a:spcAft>
                <a:spcPts val="0"/>
              </a:spcAft>
              <a:buClr>
                <a:schemeClr val="dk2"/>
              </a:buClr>
              <a:buSzPts val="4400"/>
              <a:buNone/>
              <a:defRPr>
                <a:solidFill>
                  <a:schemeClr val="dk2"/>
                </a:solidFill>
              </a:defRPr>
            </a:lvl8pPr>
            <a:lvl9pPr lvl="8" algn="ctr">
              <a:lnSpc>
                <a:spcPct val="100000"/>
              </a:lnSpc>
              <a:spcBef>
                <a:spcPts val="0"/>
              </a:spcBef>
              <a:spcAft>
                <a:spcPts val="0"/>
              </a:spcAft>
              <a:buClr>
                <a:schemeClr val="dk2"/>
              </a:buClr>
              <a:buSzPts val="4400"/>
              <a:buNone/>
              <a:defRPr>
                <a:solidFill>
                  <a:schemeClr val="dk2"/>
                </a:solidFill>
              </a:defRPr>
            </a:lvl9pPr>
          </a:lstStyle>
          <a:p>
            <a:endParaRPr/>
          </a:p>
        </p:txBody>
      </p:sp>
      <p:sp>
        <p:nvSpPr>
          <p:cNvPr id="46" name="Google Shape;46;p56"/>
          <p:cNvSpPr txBox="1">
            <a:spLocks noGrp="1"/>
          </p:cNvSpPr>
          <p:nvPr>
            <p:ph type="subTitle" idx="1"/>
          </p:nvPr>
        </p:nvSpPr>
        <p:spPr>
          <a:xfrm>
            <a:off x="1124712" y="1645920"/>
            <a:ext cx="2459700" cy="3567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1pPr>
            <a:lvl2pPr marR="0" lvl="1" algn="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2pPr>
            <a:lvl3pPr marR="0" lvl="2" algn="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3pPr>
            <a:lvl4pPr marR="0" lvl="3" algn="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4pPr>
            <a:lvl5pPr marR="0" lvl="4" algn="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5pPr>
            <a:lvl6pPr marR="0" lvl="5" algn="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6pPr>
            <a:lvl7pPr marR="0" lvl="6" algn="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7pPr>
            <a:lvl8pPr marR="0" lvl="7" algn="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8pPr>
            <a:lvl9pPr marR="0" lvl="8" algn="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9pPr>
          </a:lstStyle>
          <a:p>
            <a:endParaRPr/>
          </a:p>
        </p:txBody>
      </p:sp>
      <p:sp>
        <p:nvSpPr>
          <p:cNvPr id="47" name="Google Shape;47;p56"/>
          <p:cNvSpPr txBox="1">
            <a:spLocks noGrp="1"/>
          </p:cNvSpPr>
          <p:nvPr>
            <p:ph type="subTitle" idx="2"/>
          </p:nvPr>
        </p:nvSpPr>
        <p:spPr>
          <a:xfrm>
            <a:off x="5559552" y="1645920"/>
            <a:ext cx="2459700" cy="356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1pPr>
            <a:lvl2pPr marR="0" lvl="1" algn="l"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2pPr>
            <a:lvl3pPr marR="0" lvl="2" algn="l"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3pPr>
            <a:lvl4pPr marR="0" lvl="3" algn="l"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4pPr>
            <a:lvl5pPr marR="0" lvl="4" algn="l"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5pPr>
            <a:lvl6pPr marR="0" lvl="5" algn="l"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6pPr>
            <a:lvl7pPr marR="0" lvl="6" algn="l"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7pPr>
            <a:lvl8pPr marR="0" lvl="7" algn="l"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8pPr>
            <a:lvl9pPr marR="0" lvl="8" algn="l"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9pPr>
          </a:lstStyle>
          <a:p>
            <a:endParaRPr/>
          </a:p>
        </p:txBody>
      </p:sp>
      <p:sp>
        <p:nvSpPr>
          <p:cNvPr id="48" name="Google Shape;48;p56"/>
          <p:cNvSpPr txBox="1">
            <a:spLocks noGrp="1"/>
          </p:cNvSpPr>
          <p:nvPr>
            <p:ph type="subTitle" idx="3"/>
          </p:nvPr>
        </p:nvSpPr>
        <p:spPr>
          <a:xfrm>
            <a:off x="1124712" y="2011680"/>
            <a:ext cx="2459700" cy="5727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
        <p:nvSpPr>
          <p:cNvPr id="49" name="Google Shape;49;p56"/>
          <p:cNvSpPr txBox="1">
            <a:spLocks noGrp="1"/>
          </p:cNvSpPr>
          <p:nvPr>
            <p:ph type="subTitle" idx="4"/>
          </p:nvPr>
        </p:nvSpPr>
        <p:spPr>
          <a:xfrm>
            <a:off x="5559552" y="2011680"/>
            <a:ext cx="24597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
        <p:nvSpPr>
          <p:cNvPr id="50" name="Google Shape;50;p56"/>
          <p:cNvSpPr txBox="1">
            <a:spLocks noGrp="1"/>
          </p:cNvSpPr>
          <p:nvPr>
            <p:ph type="subTitle" idx="5"/>
          </p:nvPr>
        </p:nvSpPr>
        <p:spPr>
          <a:xfrm>
            <a:off x="1124712" y="3410712"/>
            <a:ext cx="2459700" cy="3567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1pPr>
            <a:lvl2pPr marR="0" lvl="1" algn="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2pPr>
            <a:lvl3pPr marR="0" lvl="2" algn="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3pPr>
            <a:lvl4pPr marR="0" lvl="3" algn="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4pPr>
            <a:lvl5pPr marR="0" lvl="4" algn="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5pPr>
            <a:lvl6pPr marR="0" lvl="5" algn="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6pPr>
            <a:lvl7pPr marR="0" lvl="6" algn="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7pPr>
            <a:lvl8pPr marR="0" lvl="7" algn="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8pPr>
            <a:lvl9pPr marR="0" lvl="8" algn="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9pPr>
          </a:lstStyle>
          <a:p>
            <a:endParaRPr/>
          </a:p>
        </p:txBody>
      </p:sp>
      <p:sp>
        <p:nvSpPr>
          <p:cNvPr id="51" name="Google Shape;51;p56"/>
          <p:cNvSpPr txBox="1">
            <a:spLocks noGrp="1"/>
          </p:cNvSpPr>
          <p:nvPr>
            <p:ph type="subTitle" idx="6"/>
          </p:nvPr>
        </p:nvSpPr>
        <p:spPr>
          <a:xfrm>
            <a:off x="5559552" y="3410712"/>
            <a:ext cx="2459700" cy="356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1pPr>
            <a:lvl2pPr marR="0" lvl="1" algn="l"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2pPr>
            <a:lvl3pPr marR="0" lvl="2" algn="l"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3pPr>
            <a:lvl4pPr marR="0" lvl="3" algn="l"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4pPr>
            <a:lvl5pPr marR="0" lvl="4" algn="l"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5pPr>
            <a:lvl6pPr marR="0" lvl="5" algn="l"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6pPr>
            <a:lvl7pPr marR="0" lvl="6" algn="l"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7pPr>
            <a:lvl8pPr marR="0" lvl="7" algn="l"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8pPr>
            <a:lvl9pPr marR="0" lvl="8" algn="l"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9pPr>
          </a:lstStyle>
          <a:p>
            <a:endParaRPr/>
          </a:p>
        </p:txBody>
      </p:sp>
      <p:sp>
        <p:nvSpPr>
          <p:cNvPr id="52" name="Google Shape;52;p56"/>
          <p:cNvSpPr txBox="1">
            <a:spLocks noGrp="1"/>
          </p:cNvSpPr>
          <p:nvPr>
            <p:ph type="subTitle" idx="7"/>
          </p:nvPr>
        </p:nvSpPr>
        <p:spPr>
          <a:xfrm>
            <a:off x="1124712" y="3785616"/>
            <a:ext cx="2459700" cy="572700"/>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
        <p:nvSpPr>
          <p:cNvPr id="53" name="Google Shape;53;p56"/>
          <p:cNvSpPr txBox="1">
            <a:spLocks noGrp="1"/>
          </p:cNvSpPr>
          <p:nvPr>
            <p:ph type="subTitle" idx="8"/>
          </p:nvPr>
        </p:nvSpPr>
        <p:spPr>
          <a:xfrm>
            <a:off x="5559552" y="3785616"/>
            <a:ext cx="2459700" cy="5760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
        <p:nvSpPr>
          <p:cNvPr id="54" name="Google Shape;54;p56"/>
          <p:cNvSpPr/>
          <p:nvPr/>
        </p:nvSpPr>
        <p:spPr>
          <a:xfrm>
            <a:off x="0" y="4203174"/>
            <a:ext cx="793699" cy="940326"/>
          </a:xfrm>
          <a:custGeom>
            <a:avLst/>
            <a:gdLst/>
            <a:ahLst/>
            <a:cxnLst/>
            <a:rect l="l" t="t" r="r" b="b"/>
            <a:pathLst>
              <a:path w="46152" h="54686" extrusionOk="0">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56"/>
          <p:cNvSpPr/>
          <p:nvPr/>
        </p:nvSpPr>
        <p:spPr>
          <a:xfrm>
            <a:off x="-2" y="185404"/>
            <a:ext cx="1025437" cy="1611956"/>
          </a:xfrm>
          <a:custGeom>
            <a:avLst/>
            <a:gdLst/>
            <a:ahLst/>
            <a:cxnLst/>
            <a:rect l="l" t="t" r="r" b="b"/>
            <a:pathLst>
              <a:path w="36126" h="56794" extrusionOk="0">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56"/>
          <p:cNvSpPr/>
          <p:nvPr/>
        </p:nvSpPr>
        <p:spPr>
          <a:xfrm>
            <a:off x="7293266" y="248182"/>
            <a:ext cx="163346"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56"/>
          <p:cNvSpPr/>
          <p:nvPr/>
        </p:nvSpPr>
        <p:spPr>
          <a:xfrm>
            <a:off x="8493106" y="4203170"/>
            <a:ext cx="95598" cy="91488"/>
          </a:xfrm>
          <a:custGeom>
            <a:avLst/>
            <a:gdLst/>
            <a:ahLst/>
            <a:cxnLst/>
            <a:rect l="l" t="t" r="r" b="b"/>
            <a:pathLst>
              <a:path w="2983" h="2855" extrusionOk="0">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56"/>
          <p:cNvSpPr/>
          <p:nvPr/>
        </p:nvSpPr>
        <p:spPr>
          <a:xfrm>
            <a:off x="316166" y="3692940"/>
            <a:ext cx="161359" cy="144715"/>
          </a:xfrm>
          <a:custGeom>
            <a:avLst/>
            <a:gdLst/>
            <a:ahLst/>
            <a:cxnLst/>
            <a:rect l="l" t="t" r="r" b="b"/>
            <a:pathLst>
              <a:path w="5035" h="4516" extrusionOk="0">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56"/>
          <p:cNvSpPr/>
          <p:nvPr/>
        </p:nvSpPr>
        <p:spPr>
          <a:xfrm>
            <a:off x="8755649" y="1205424"/>
            <a:ext cx="161340" cy="144715"/>
          </a:xfrm>
          <a:custGeom>
            <a:avLst/>
            <a:gdLst/>
            <a:ahLst/>
            <a:cxnLst/>
            <a:rect l="l" t="t" r="r" b="b"/>
            <a:pathLst>
              <a:path w="5034" h="4516" extrusionOk="0">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56"/>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56"/>
          <p:cNvSpPr/>
          <p:nvPr/>
        </p:nvSpPr>
        <p:spPr>
          <a:xfrm>
            <a:off x="587899" y="4651193"/>
            <a:ext cx="205809" cy="217938"/>
          </a:xfrm>
          <a:custGeom>
            <a:avLst/>
            <a:gdLst/>
            <a:ahLst/>
            <a:cxnLst/>
            <a:rect l="l" t="t" r="r" b="b"/>
            <a:pathLst>
              <a:path w="6422" h="6801" extrusionOk="0">
                <a:moveTo>
                  <a:pt x="3816" y="1"/>
                </a:moveTo>
                <a:cubicBezTo>
                  <a:pt x="3309" y="1"/>
                  <a:pt x="2838" y="338"/>
                  <a:pt x="2258" y="733"/>
                </a:cubicBezTo>
                <a:cubicBezTo>
                  <a:pt x="1119" y="1521"/>
                  <a:pt x="0" y="2577"/>
                  <a:pt x="104" y="3903"/>
                </a:cubicBezTo>
                <a:cubicBezTo>
                  <a:pt x="124" y="4193"/>
                  <a:pt x="207" y="4483"/>
                  <a:pt x="352" y="4793"/>
                </a:cubicBezTo>
                <a:cubicBezTo>
                  <a:pt x="888" y="5973"/>
                  <a:pt x="1809" y="6801"/>
                  <a:pt x="2939" y="6801"/>
                </a:cubicBezTo>
                <a:cubicBezTo>
                  <a:pt x="3338" y="6801"/>
                  <a:pt x="3762" y="6698"/>
                  <a:pt x="4205" y="6471"/>
                </a:cubicBezTo>
                <a:cubicBezTo>
                  <a:pt x="5303" y="5933"/>
                  <a:pt x="6318" y="5208"/>
                  <a:pt x="6380" y="3882"/>
                </a:cubicBezTo>
                <a:cubicBezTo>
                  <a:pt x="6421" y="2805"/>
                  <a:pt x="5676" y="1106"/>
                  <a:pt x="4744" y="381"/>
                </a:cubicBezTo>
                <a:cubicBezTo>
                  <a:pt x="4405" y="110"/>
                  <a:pt x="4105" y="1"/>
                  <a:pt x="381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56"/>
          <p:cNvSpPr/>
          <p:nvPr/>
        </p:nvSpPr>
        <p:spPr>
          <a:xfrm>
            <a:off x="905899" y="4869115"/>
            <a:ext cx="119537" cy="130615"/>
          </a:xfrm>
          <a:custGeom>
            <a:avLst/>
            <a:gdLst/>
            <a:ahLst/>
            <a:cxnLst/>
            <a:rect l="l" t="t" r="r" b="b"/>
            <a:pathLst>
              <a:path w="3730" h="4076" extrusionOk="0">
                <a:moveTo>
                  <a:pt x="1798" y="1"/>
                </a:moveTo>
                <a:cubicBezTo>
                  <a:pt x="864" y="1"/>
                  <a:pt x="311" y="2004"/>
                  <a:pt x="1" y="3196"/>
                </a:cubicBezTo>
                <a:cubicBezTo>
                  <a:pt x="49" y="3850"/>
                  <a:pt x="387" y="4075"/>
                  <a:pt x="800" y="4075"/>
                </a:cubicBezTo>
                <a:cubicBezTo>
                  <a:pt x="1276" y="4075"/>
                  <a:pt x="1853" y="3775"/>
                  <a:pt x="2197" y="3486"/>
                </a:cubicBezTo>
                <a:cubicBezTo>
                  <a:pt x="3067" y="2740"/>
                  <a:pt x="3729" y="1933"/>
                  <a:pt x="2880" y="793"/>
                </a:cubicBezTo>
                <a:cubicBezTo>
                  <a:pt x="2472" y="229"/>
                  <a:pt x="2114" y="1"/>
                  <a:pt x="17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56"/>
          <p:cNvSpPr/>
          <p:nvPr/>
        </p:nvSpPr>
        <p:spPr>
          <a:xfrm>
            <a:off x="7968438" y="3"/>
            <a:ext cx="1034376" cy="1135386"/>
          </a:xfrm>
          <a:custGeom>
            <a:avLst/>
            <a:gdLst/>
            <a:ahLst/>
            <a:cxnLst/>
            <a:rect l="l" t="t" r="r" b="b"/>
            <a:pathLst>
              <a:path w="41202" h="45230" extrusionOk="0">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 name="Google Shape;64;p56"/>
          <p:cNvGrpSpPr/>
          <p:nvPr/>
        </p:nvGrpSpPr>
        <p:grpSpPr>
          <a:xfrm>
            <a:off x="1546774" y="88236"/>
            <a:ext cx="509835" cy="466288"/>
            <a:chOff x="5177300" y="2314950"/>
            <a:chExt cx="341575" cy="312400"/>
          </a:xfrm>
        </p:grpSpPr>
        <p:sp>
          <p:nvSpPr>
            <p:cNvPr id="65" name="Google Shape;65;p56"/>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56"/>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56"/>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56"/>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56"/>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 name="Google Shape;70;p56"/>
          <p:cNvSpPr/>
          <p:nvPr/>
        </p:nvSpPr>
        <p:spPr>
          <a:xfrm rot="5400000">
            <a:off x="7425303" y="2050006"/>
            <a:ext cx="2393912" cy="1043496"/>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56"/>
          <p:cNvSpPr txBox="1">
            <a:spLocks noGrp="1"/>
          </p:cNvSpPr>
          <p:nvPr>
            <p:ph type="title" idx="9"/>
          </p:nvPr>
        </p:nvSpPr>
        <p:spPr>
          <a:xfrm>
            <a:off x="2866213" y="1264136"/>
            <a:ext cx="722400" cy="3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3200" b="1"/>
            </a:lvl1pPr>
            <a:lvl2pPr lvl="1" algn="ctr">
              <a:lnSpc>
                <a:spcPct val="100000"/>
              </a:lnSpc>
              <a:spcBef>
                <a:spcPts val="0"/>
              </a:spcBef>
              <a:spcAft>
                <a:spcPts val="0"/>
              </a:spcAft>
              <a:buSzPts val="3200"/>
              <a:buNone/>
              <a:defRPr sz="3200" b="1"/>
            </a:lvl2pPr>
            <a:lvl3pPr lvl="2" algn="ctr">
              <a:lnSpc>
                <a:spcPct val="100000"/>
              </a:lnSpc>
              <a:spcBef>
                <a:spcPts val="0"/>
              </a:spcBef>
              <a:spcAft>
                <a:spcPts val="0"/>
              </a:spcAft>
              <a:buSzPts val="3200"/>
              <a:buNone/>
              <a:defRPr sz="3200" b="1"/>
            </a:lvl3pPr>
            <a:lvl4pPr lvl="3" algn="ctr">
              <a:lnSpc>
                <a:spcPct val="100000"/>
              </a:lnSpc>
              <a:spcBef>
                <a:spcPts val="0"/>
              </a:spcBef>
              <a:spcAft>
                <a:spcPts val="0"/>
              </a:spcAft>
              <a:buSzPts val="3200"/>
              <a:buNone/>
              <a:defRPr sz="3200" b="1"/>
            </a:lvl4pPr>
            <a:lvl5pPr lvl="4" algn="ctr">
              <a:lnSpc>
                <a:spcPct val="100000"/>
              </a:lnSpc>
              <a:spcBef>
                <a:spcPts val="0"/>
              </a:spcBef>
              <a:spcAft>
                <a:spcPts val="0"/>
              </a:spcAft>
              <a:buSzPts val="3200"/>
              <a:buNone/>
              <a:defRPr sz="3200" b="1"/>
            </a:lvl5pPr>
            <a:lvl6pPr lvl="5" algn="ctr">
              <a:lnSpc>
                <a:spcPct val="100000"/>
              </a:lnSpc>
              <a:spcBef>
                <a:spcPts val="0"/>
              </a:spcBef>
              <a:spcAft>
                <a:spcPts val="0"/>
              </a:spcAft>
              <a:buSzPts val="3200"/>
              <a:buNone/>
              <a:defRPr sz="3200" b="1"/>
            </a:lvl6pPr>
            <a:lvl7pPr lvl="6" algn="ctr">
              <a:lnSpc>
                <a:spcPct val="100000"/>
              </a:lnSpc>
              <a:spcBef>
                <a:spcPts val="0"/>
              </a:spcBef>
              <a:spcAft>
                <a:spcPts val="0"/>
              </a:spcAft>
              <a:buSzPts val="3200"/>
              <a:buNone/>
              <a:defRPr sz="3200" b="1"/>
            </a:lvl7pPr>
            <a:lvl8pPr lvl="7" algn="ctr">
              <a:lnSpc>
                <a:spcPct val="100000"/>
              </a:lnSpc>
              <a:spcBef>
                <a:spcPts val="0"/>
              </a:spcBef>
              <a:spcAft>
                <a:spcPts val="0"/>
              </a:spcAft>
              <a:buSzPts val="3200"/>
              <a:buNone/>
              <a:defRPr sz="3200" b="1"/>
            </a:lvl8pPr>
            <a:lvl9pPr lvl="8" algn="ctr">
              <a:lnSpc>
                <a:spcPct val="100000"/>
              </a:lnSpc>
              <a:spcBef>
                <a:spcPts val="0"/>
              </a:spcBef>
              <a:spcAft>
                <a:spcPts val="0"/>
              </a:spcAft>
              <a:buSzPts val="3200"/>
              <a:buNone/>
              <a:defRPr sz="3200" b="1"/>
            </a:lvl9pPr>
          </a:lstStyle>
          <a:p>
            <a:endParaRPr/>
          </a:p>
        </p:txBody>
      </p:sp>
      <p:sp>
        <p:nvSpPr>
          <p:cNvPr id="72" name="Google Shape;72;p56"/>
          <p:cNvSpPr txBox="1">
            <a:spLocks noGrp="1"/>
          </p:cNvSpPr>
          <p:nvPr>
            <p:ph type="title" idx="13"/>
          </p:nvPr>
        </p:nvSpPr>
        <p:spPr>
          <a:xfrm>
            <a:off x="5555338" y="1264136"/>
            <a:ext cx="722400" cy="3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3200" b="1"/>
            </a:lvl1pPr>
            <a:lvl2pPr lvl="1" algn="ctr">
              <a:lnSpc>
                <a:spcPct val="100000"/>
              </a:lnSpc>
              <a:spcBef>
                <a:spcPts val="0"/>
              </a:spcBef>
              <a:spcAft>
                <a:spcPts val="0"/>
              </a:spcAft>
              <a:buSzPts val="3200"/>
              <a:buNone/>
              <a:defRPr sz="3200" b="1"/>
            </a:lvl2pPr>
            <a:lvl3pPr lvl="2" algn="ctr">
              <a:lnSpc>
                <a:spcPct val="100000"/>
              </a:lnSpc>
              <a:spcBef>
                <a:spcPts val="0"/>
              </a:spcBef>
              <a:spcAft>
                <a:spcPts val="0"/>
              </a:spcAft>
              <a:buSzPts val="3200"/>
              <a:buNone/>
              <a:defRPr sz="3200" b="1"/>
            </a:lvl3pPr>
            <a:lvl4pPr lvl="3" algn="ctr">
              <a:lnSpc>
                <a:spcPct val="100000"/>
              </a:lnSpc>
              <a:spcBef>
                <a:spcPts val="0"/>
              </a:spcBef>
              <a:spcAft>
                <a:spcPts val="0"/>
              </a:spcAft>
              <a:buSzPts val="3200"/>
              <a:buNone/>
              <a:defRPr sz="3200" b="1"/>
            </a:lvl4pPr>
            <a:lvl5pPr lvl="4" algn="ctr">
              <a:lnSpc>
                <a:spcPct val="100000"/>
              </a:lnSpc>
              <a:spcBef>
                <a:spcPts val="0"/>
              </a:spcBef>
              <a:spcAft>
                <a:spcPts val="0"/>
              </a:spcAft>
              <a:buSzPts val="3200"/>
              <a:buNone/>
              <a:defRPr sz="3200" b="1"/>
            </a:lvl5pPr>
            <a:lvl6pPr lvl="5" algn="ctr">
              <a:lnSpc>
                <a:spcPct val="100000"/>
              </a:lnSpc>
              <a:spcBef>
                <a:spcPts val="0"/>
              </a:spcBef>
              <a:spcAft>
                <a:spcPts val="0"/>
              </a:spcAft>
              <a:buSzPts val="3200"/>
              <a:buNone/>
              <a:defRPr sz="3200" b="1"/>
            </a:lvl6pPr>
            <a:lvl7pPr lvl="6" algn="ctr">
              <a:lnSpc>
                <a:spcPct val="100000"/>
              </a:lnSpc>
              <a:spcBef>
                <a:spcPts val="0"/>
              </a:spcBef>
              <a:spcAft>
                <a:spcPts val="0"/>
              </a:spcAft>
              <a:buSzPts val="3200"/>
              <a:buNone/>
              <a:defRPr sz="3200" b="1"/>
            </a:lvl7pPr>
            <a:lvl8pPr lvl="7" algn="ctr">
              <a:lnSpc>
                <a:spcPct val="100000"/>
              </a:lnSpc>
              <a:spcBef>
                <a:spcPts val="0"/>
              </a:spcBef>
              <a:spcAft>
                <a:spcPts val="0"/>
              </a:spcAft>
              <a:buSzPts val="3200"/>
              <a:buNone/>
              <a:defRPr sz="3200" b="1"/>
            </a:lvl8pPr>
            <a:lvl9pPr lvl="8" algn="ctr">
              <a:lnSpc>
                <a:spcPct val="100000"/>
              </a:lnSpc>
              <a:spcBef>
                <a:spcPts val="0"/>
              </a:spcBef>
              <a:spcAft>
                <a:spcPts val="0"/>
              </a:spcAft>
              <a:buSzPts val="3200"/>
              <a:buNone/>
              <a:defRPr sz="3200" b="1"/>
            </a:lvl9pPr>
          </a:lstStyle>
          <a:p>
            <a:endParaRPr/>
          </a:p>
        </p:txBody>
      </p:sp>
      <p:sp>
        <p:nvSpPr>
          <p:cNvPr id="73" name="Google Shape;73;p56"/>
          <p:cNvSpPr txBox="1">
            <a:spLocks noGrp="1"/>
          </p:cNvSpPr>
          <p:nvPr>
            <p:ph type="title" idx="14"/>
          </p:nvPr>
        </p:nvSpPr>
        <p:spPr>
          <a:xfrm>
            <a:off x="2866213" y="3035808"/>
            <a:ext cx="722400" cy="3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3200" b="1"/>
            </a:lvl1pPr>
            <a:lvl2pPr lvl="1" algn="ctr">
              <a:lnSpc>
                <a:spcPct val="100000"/>
              </a:lnSpc>
              <a:spcBef>
                <a:spcPts val="0"/>
              </a:spcBef>
              <a:spcAft>
                <a:spcPts val="0"/>
              </a:spcAft>
              <a:buSzPts val="3200"/>
              <a:buNone/>
              <a:defRPr sz="3200" b="1"/>
            </a:lvl2pPr>
            <a:lvl3pPr lvl="2" algn="ctr">
              <a:lnSpc>
                <a:spcPct val="100000"/>
              </a:lnSpc>
              <a:spcBef>
                <a:spcPts val="0"/>
              </a:spcBef>
              <a:spcAft>
                <a:spcPts val="0"/>
              </a:spcAft>
              <a:buSzPts val="3200"/>
              <a:buNone/>
              <a:defRPr sz="3200" b="1"/>
            </a:lvl3pPr>
            <a:lvl4pPr lvl="3" algn="ctr">
              <a:lnSpc>
                <a:spcPct val="100000"/>
              </a:lnSpc>
              <a:spcBef>
                <a:spcPts val="0"/>
              </a:spcBef>
              <a:spcAft>
                <a:spcPts val="0"/>
              </a:spcAft>
              <a:buSzPts val="3200"/>
              <a:buNone/>
              <a:defRPr sz="3200" b="1"/>
            </a:lvl4pPr>
            <a:lvl5pPr lvl="4" algn="ctr">
              <a:lnSpc>
                <a:spcPct val="100000"/>
              </a:lnSpc>
              <a:spcBef>
                <a:spcPts val="0"/>
              </a:spcBef>
              <a:spcAft>
                <a:spcPts val="0"/>
              </a:spcAft>
              <a:buSzPts val="3200"/>
              <a:buNone/>
              <a:defRPr sz="3200" b="1"/>
            </a:lvl5pPr>
            <a:lvl6pPr lvl="5" algn="ctr">
              <a:lnSpc>
                <a:spcPct val="100000"/>
              </a:lnSpc>
              <a:spcBef>
                <a:spcPts val="0"/>
              </a:spcBef>
              <a:spcAft>
                <a:spcPts val="0"/>
              </a:spcAft>
              <a:buSzPts val="3200"/>
              <a:buNone/>
              <a:defRPr sz="3200" b="1"/>
            </a:lvl6pPr>
            <a:lvl7pPr lvl="6" algn="ctr">
              <a:lnSpc>
                <a:spcPct val="100000"/>
              </a:lnSpc>
              <a:spcBef>
                <a:spcPts val="0"/>
              </a:spcBef>
              <a:spcAft>
                <a:spcPts val="0"/>
              </a:spcAft>
              <a:buSzPts val="3200"/>
              <a:buNone/>
              <a:defRPr sz="3200" b="1"/>
            </a:lvl7pPr>
            <a:lvl8pPr lvl="7" algn="ctr">
              <a:lnSpc>
                <a:spcPct val="100000"/>
              </a:lnSpc>
              <a:spcBef>
                <a:spcPts val="0"/>
              </a:spcBef>
              <a:spcAft>
                <a:spcPts val="0"/>
              </a:spcAft>
              <a:buSzPts val="3200"/>
              <a:buNone/>
              <a:defRPr sz="3200" b="1"/>
            </a:lvl8pPr>
            <a:lvl9pPr lvl="8" algn="ctr">
              <a:lnSpc>
                <a:spcPct val="100000"/>
              </a:lnSpc>
              <a:spcBef>
                <a:spcPts val="0"/>
              </a:spcBef>
              <a:spcAft>
                <a:spcPts val="0"/>
              </a:spcAft>
              <a:buSzPts val="3200"/>
              <a:buNone/>
              <a:defRPr sz="3200" b="1"/>
            </a:lvl9pPr>
          </a:lstStyle>
          <a:p>
            <a:endParaRPr/>
          </a:p>
        </p:txBody>
      </p:sp>
      <p:sp>
        <p:nvSpPr>
          <p:cNvPr id="74" name="Google Shape;74;p56"/>
          <p:cNvSpPr txBox="1">
            <a:spLocks noGrp="1"/>
          </p:cNvSpPr>
          <p:nvPr>
            <p:ph type="title" idx="15"/>
          </p:nvPr>
        </p:nvSpPr>
        <p:spPr>
          <a:xfrm>
            <a:off x="5555338" y="3035808"/>
            <a:ext cx="722400" cy="35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200"/>
              <a:buNone/>
              <a:defRPr sz="3200" b="1"/>
            </a:lvl1pPr>
            <a:lvl2pPr lvl="1" algn="ctr">
              <a:lnSpc>
                <a:spcPct val="100000"/>
              </a:lnSpc>
              <a:spcBef>
                <a:spcPts val="0"/>
              </a:spcBef>
              <a:spcAft>
                <a:spcPts val="0"/>
              </a:spcAft>
              <a:buSzPts val="3200"/>
              <a:buNone/>
              <a:defRPr sz="3200" b="1"/>
            </a:lvl2pPr>
            <a:lvl3pPr lvl="2" algn="ctr">
              <a:lnSpc>
                <a:spcPct val="100000"/>
              </a:lnSpc>
              <a:spcBef>
                <a:spcPts val="0"/>
              </a:spcBef>
              <a:spcAft>
                <a:spcPts val="0"/>
              </a:spcAft>
              <a:buSzPts val="3200"/>
              <a:buNone/>
              <a:defRPr sz="3200" b="1"/>
            </a:lvl3pPr>
            <a:lvl4pPr lvl="3" algn="ctr">
              <a:lnSpc>
                <a:spcPct val="100000"/>
              </a:lnSpc>
              <a:spcBef>
                <a:spcPts val="0"/>
              </a:spcBef>
              <a:spcAft>
                <a:spcPts val="0"/>
              </a:spcAft>
              <a:buSzPts val="3200"/>
              <a:buNone/>
              <a:defRPr sz="3200" b="1"/>
            </a:lvl4pPr>
            <a:lvl5pPr lvl="4" algn="ctr">
              <a:lnSpc>
                <a:spcPct val="100000"/>
              </a:lnSpc>
              <a:spcBef>
                <a:spcPts val="0"/>
              </a:spcBef>
              <a:spcAft>
                <a:spcPts val="0"/>
              </a:spcAft>
              <a:buSzPts val="3200"/>
              <a:buNone/>
              <a:defRPr sz="3200" b="1"/>
            </a:lvl5pPr>
            <a:lvl6pPr lvl="5" algn="ctr">
              <a:lnSpc>
                <a:spcPct val="100000"/>
              </a:lnSpc>
              <a:spcBef>
                <a:spcPts val="0"/>
              </a:spcBef>
              <a:spcAft>
                <a:spcPts val="0"/>
              </a:spcAft>
              <a:buSzPts val="3200"/>
              <a:buNone/>
              <a:defRPr sz="3200" b="1"/>
            </a:lvl6pPr>
            <a:lvl7pPr lvl="6" algn="ctr">
              <a:lnSpc>
                <a:spcPct val="100000"/>
              </a:lnSpc>
              <a:spcBef>
                <a:spcPts val="0"/>
              </a:spcBef>
              <a:spcAft>
                <a:spcPts val="0"/>
              </a:spcAft>
              <a:buSzPts val="3200"/>
              <a:buNone/>
              <a:defRPr sz="3200" b="1"/>
            </a:lvl7pPr>
            <a:lvl8pPr lvl="7" algn="ctr">
              <a:lnSpc>
                <a:spcPct val="100000"/>
              </a:lnSpc>
              <a:spcBef>
                <a:spcPts val="0"/>
              </a:spcBef>
              <a:spcAft>
                <a:spcPts val="0"/>
              </a:spcAft>
              <a:buSzPts val="3200"/>
              <a:buNone/>
              <a:defRPr sz="3200" b="1"/>
            </a:lvl8pPr>
            <a:lvl9pPr lvl="8" algn="ctr">
              <a:lnSpc>
                <a:spcPct val="100000"/>
              </a:lnSpc>
              <a:spcBef>
                <a:spcPts val="0"/>
              </a:spcBef>
              <a:spcAft>
                <a:spcPts val="0"/>
              </a:spcAft>
              <a:buSzPts val="3200"/>
              <a:buNone/>
              <a:defRPr sz="3200" b="1"/>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4"/>
        </a:solidFill>
        <a:effectLst/>
      </p:bgPr>
    </p:bg>
    <p:spTree>
      <p:nvGrpSpPr>
        <p:cNvPr id="1" name="Shape 525"/>
        <p:cNvGrpSpPr/>
        <p:nvPr/>
      </p:nvGrpSpPr>
      <p:grpSpPr>
        <a:xfrm>
          <a:off x="0" y="0"/>
          <a:ext cx="0" cy="0"/>
          <a:chOff x="0" y="0"/>
          <a:chExt cx="0" cy="0"/>
        </a:xfrm>
      </p:grpSpPr>
      <p:sp>
        <p:nvSpPr>
          <p:cNvPr id="526" name="Google Shape;526;p75"/>
          <p:cNvSpPr/>
          <p:nvPr/>
        </p:nvSpPr>
        <p:spPr>
          <a:xfrm rot="5400000">
            <a:off x="7950844" y="2398453"/>
            <a:ext cx="1661933" cy="724379"/>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75"/>
          <p:cNvSpPr txBox="1">
            <a:spLocks noGrp="1"/>
          </p:cNvSpPr>
          <p:nvPr>
            <p:ph type="title"/>
          </p:nvPr>
        </p:nvSpPr>
        <p:spPr>
          <a:xfrm>
            <a:off x="1252725" y="1196524"/>
            <a:ext cx="2246700" cy="1490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sp>
        <p:nvSpPr>
          <p:cNvPr id="528" name="Google Shape;528;p75"/>
          <p:cNvSpPr/>
          <p:nvPr/>
        </p:nvSpPr>
        <p:spPr>
          <a:xfrm>
            <a:off x="0" y="4008102"/>
            <a:ext cx="958346" cy="1135418"/>
          </a:xfrm>
          <a:custGeom>
            <a:avLst/>
            <a:gdLst/>
            <a:ahLst/>
            <a:cxnLst/>
            <a:rect l="l" t="t" r="r" b="b"/>
            <a:pathLst>
              <a:path w="46152" h="54686" extrusionOk="0">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75"/>
          <p:cNvSpPr/>
          <p:nvPr/>
        </p:nvSpPr>
        <p:spPr>
          <a:xfrm>
            <a:off x="0" y="185401"/>
            <a:ext cx="838394" cy="1317905"/>
          </a:xfrm>
          <a:custGeom>
            <a:avLst/>
            <a:gdLst/>
            <a:ahLst/>
            <a:cxnLst/>
            <a:rect l="l" t="t" r="r" b="b"/>
            <a:pathLst>
              <a:path w="36126" h="56794" extrusionOk="0">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75"/>
          <p:cNvSpPr/>
          <p:nvPr/>
        </p:nvSpPr>
        <p:spPr>
          <a:xfrm>
            <a:off x="488628" y="185407"/>
            <a:ext cx="163346"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75"/>
          <p:cNvSpPr/>
          <p:nvPr/>
        </p:nvSpPr>
        <p:spPr>
          <a:xfrm>
            <a:off x="315366" y="3659090"/>
            <a:ext cx="161359" cy="144715"/>
          </a:xfrm>
          <a:custGeom>
            <a:avLst/>
            <a:gdLst/>
            <a:ahLst/>
            <a:cxnLst/>
            <a:rect l="l" t="t" r="r" b="b"/>
            <a:pathLst>
              <a:path w="5035" h="4516" extrusionOk="0">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75"/>
          <p:cNvSpPr/>
          <p:nvPr/>
        </p:nvSpPr>
        <p:spPr>
          <a:xfrm>
            <a:off x="8762524" y="959049"/>
            <a:ext cx="161340" cy="144715"/>
          </a:xfrm>
          <a:custGeom>
            <a:avLst/>
            <a:gdLst/>
            <a:ahLst/>
            <a:cxnLst/>
            <a:rect l="l" t="t" r="r" b="b"/>
            <a:pathLst>
              <a:path w="5034" h="4516" extrusionOk="0">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75"/>
          <p:cNvSpPr/>
          <p:nvPr/>
        </p:nvSpPr>
        <p:spPr>
          <a:xfrm>
            <a:off x="5633501" y="4678850"/>
            <a:ext cx="2045205" cy="466311"/>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75"/>
          <p:cNvSpPr/>
          <p:nvPr/>
        </p:nvSpPr>
        <p:spPr>
          <a:xfrm>
            <a:off x="8294848" y="1"/>
            <a:ext cx="838358" cy="920204"/>
          </a:xfrm>
          <a:custGeom>
            <a:avLst/>
            <a:gdLst/>
            <a:ahLst/>
            <a:cxnLst/>
            <a:rect l="l" t="t" r="r" b="b"/>
            <a:pathLst>
              <a:path w="41202" h="45230" extrusionOk="0">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5" name="Google Shape;535;p75"/>
          <p:cNvGrpSpPr/>
          <p:nvPr/>
        </p:nvGrpSpPr>
        <p:grpSpPr>
          <a:xfrm>
            <a:off x="141137" y="2237636"/>
            <a:ext cx="509835" cy="466288"/>
            <a:chOff x="5177300" y="2314950"/>
            <a:chExt cx="341575" cy="312400"/>
          </a:xfrm>
        </p:grpSpPr>
        <p:sp>
          <p:nvSpPr>
            <p:cNvPr id="536" name="Google Shape;536;p75"/>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75"/>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75"/>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75"/>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75"/>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1" name="Google Shape;541;p75"/>
          <p:cNvSpPr txBox="1">
            <a:spLocks noGrp="1"/>
          </p:cNvSpPr>
          <p:nvPr>
            <p:ph type="subTitle" idx="1"/>
          </p:nvPr>
        </p:nvSpPr>
        <p:spPr>
          <a:xfrm>
            <a:off x="1289304" y="2990088"/>
            <a:ext cx="3035700" cy="1005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Light"/>
                <a:ea typeface="Nunito Light"/>
                <a:cs typeface="Nunito Light"/>
                <a:sym typeface="Nunito Light"/>
              </a:defRPr>
            </a:lvl9pPr>
          </a:lstStyle>
          <a:p>
            <a:endParaRPr/>
          </a:p>
        </p:txBody>
      </p:sp>
      <p:grpSp>
        <p:nvGrpSpPr>
          <p:cNvPr id="542" name="Google Shape;542;p75"/>
          <p:cNvGrpSpPr/>
          <p:nvPr/>
        </p:nvGrpSpPr>
        <p:grpSpPr>
          <a:xfrm>
            <a:off x="8459112" y="3192811"/>
            <a:ext cx="509835" cy="466288"/>
            <a:chOff x="5177300" y="2314950"/>
            <a:chExt cx="341575" cy="312400"/>
          </a:xfrm>
        </p:grpSpPr>
        <p:sp>
          <p:nvSpPr>
            <p:cNvPr id="543" name="Google Shape;543;p75"/>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75"/>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75"/>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75"/>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75"/>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48" name="Google Shape;548;p75"/>
          <p:cNvSpPr/>
          <p:nvPr/>
        </p:nvSpPr>
        <p:spPr>
          <a:xfrm rot="10800000">
            <a:off x="5414562" y="6"/>
            <a:ext cx="1536187" cy="350196"/>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2">
  <p:cSld name="CUSTOM_8">
    <p:bg>
      <p:bgPr>
        <a:solidFill>
          <a:schemeClr val="accent6"/>
        </a:solidFill>
        <a:effectLst/>
      </p:bgPr>
    </p:bg>
    <p:spTree>
      <p:nvGrpSpPr>
        <p:cNvPr id="1" name="Shape 549"/>
        <p:cNvGrpSpPr/>
        <p:nvPr/>
      </p:nvGrpSpPr>
      <p:grpSpPr>
        <a:xfrm>
          <a:off x="0" y="0"/>
          <a:ext cx="0" cy="0"/>
          <a:chOff x="0" y="0"/>
          <a:chExt cx="0" cy="0"/>
        </a:xfrm>
      </p:grpSpPr>
      <p:sp>
        <p:nvSpPr>
          <p:cNvPr id="550" name="Google Shape;550;p76"/>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76"/>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76"/>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76"/>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76"/>
          <p:cNvSpPr/>
          <p:nvPr/>
        </p:nvSpPr>
        <p:spPr>
          <a:xfrm>
            <a:off x="8643464" y="1326960"/>
            <a:ext cx="121657" cy="109135"/>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76"/>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76"/>
          <p:cNvSpPr/>
          <p:nvPr/>
        </p:nvSpPr>
        <p:spPr>
          <a:xfrm>
            <a:off x="7710450" y="530327"/>
            <a:ext cx="1433536" cy="1327661"/>
          </a:xfrm>
          <a:custGeom>
            <a:avLst/>
            <a:gdLst/>
            <a:ahLst/>
            <a:cxnLst/>
            <a:rect l="l" t="t" r="r" b="b"/>
            <a:pathLst>
              <a:path w="66452" h="61480" extrusionOk="0">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76"/>
          <p:cNvSpPr/>
          <p:nvPr/>
        </p:nvSpPr>
        <p:spPr>
          <a:xfrm>
            <a:off x="3857333" y="-6911"/>
            <a:ext cx="2387772" cy="1042117"/>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76"/>
          <p:cNvSpPr/>
          <p:nvPr/>
        </p:nvSpPr>
        <p:spPr>
          <a:xfrm>
            <a:off x="3207626" y="4433150"/>
            <a:ext cx="1547839" cy="711981"/>
          </a:xfrm>
          <a:custGeom>
            <a:avLst/>
            <a:gdLst/>
            <a:ahLst/>
            <a:cxnLst/>
            <a:rect l="l" t="t" r="r" b="b"/>
            <a:pathLst>
              <a:path w="62350" h="28680" extrusionOk="0">
                <a:moveTo>
                  <a:pt x="41636" y="0"/>
                </a:moveTo>
                <a:cubicBezTo>
                  <a:pt x="26782" y="0"/>
                  <a:pt x="9821" y="8724"/>
                  <a:pt x="2175" y="20436"/>
                </a:cubicBezTo>
                <a:cubicBezTo>
                  <a:pt x="1699" y="21181"/>
                  <a:pt x="1285" y="21989"/>
                  <a:pt x="953" y="22839"/>
                </a:cubicBezTo>
                <a:cubicBezTo>
                  <a:pt x="228" y="24724"/>
                  <a:pt x="0" y="26795"/>
                  <a:pt x="518" y="28680"/>
                </a:cubicBezTo>
                <a:lnTo>
                  <a:pt x="53318" y="28680"/>
                </a:lnTo>
                <a:cubicBezTo>
                  <a:pt x="55265" y="27396"/>
                  <a:pt x="57068" y="25925"/>
                  <a:pt x="58559" y="24164"/>
                </a:cubicBezTo>
                <a:cubicBezTo>
                  <a:pt x="60734" y="21616"/>
                  <a:pt x="62225" y="18426"/>
                  <a:pt x="62267" y="15071"/>
                </a:cubicBezTo>
                <a:cubicBezTo>
                  <a:pt x="62350" y="8339"/>
                  <a:pt x="56405" y="2705"/>
                  <a:pt x="49880" y="1006"/>
                </a:cubicBezTo>
                <a:cubicBezTo>
                  <a:pt x="47263" y="322"/>
                  <a:pt x="44488" y="0"/>
                  <a:pt x="41636"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76"/>
          <p:cNvSpPr/>
          <p:nvPr/>
        </p:nvSpPr>
        <p:spPr>
          <a:xfrm>
            <a:off x="1422746" y="4751853"/>
            <a:ext cx="183515" cy="147455"/>
          </a:xfrm>
          <a:custGeom>
            <a:avLst/>
            <a:gdLst/>
            <a:ahLst/>
            <a:cxnLst/>
            <a:rect l="l" t="t" r="r" b="b"/>
            <a:pathLst>
              <a:path w="7810" h="6276" extrusionOk="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76"/>
          <p:cNvSpPr/>
          <p:nvPr/>
        </p:nvSpPr>
        <p:spPr>
          <a:xfrm>
            <a:off x="1269054" y="4566503"/>
            <a:ext cx="130858" cy="120059"/>
          </a:xfrm>
          <a:custGeom>
            <a:avLst/>
            <a:gdLst/>
            <a:ahLst/>
            <a:cxnLst/>
            <a:rect l="l" t="t" r="r" b="b"/>
            <a:pathLst>
              <a:path w="5569" h="5110" extrusionOk="0">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76"/>
          <p:cNvSpPr/>
          <p:nvPr/>
        </p:nvSpPr>
        <p:spPr>
          <a:xfrm>
            <a:off x="1575099" y="4594298"/>
            <a:ext cx="144580" cy="72130"/>
          </a:xfrm>
          <a:custGeom>
            <a:avLst/>
            <a:gdLst/>
            <a:ahLst/>
            <a:cxnLst/>
            <a:rect l="l" t="t" r="r" b="b"/>
            <a:pathLst>
              <a:path w="6153" h="3070" extrusionOk="0">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76"/>
          <p:cNvSpPr/>
          <p:nvPr/>
        </p:nvSpPr>
        <p:spPr>
          <a:xfrm>
            <a:off x="1095624" y="4433147"/>
            <a:ext cx="114950" cy="73163"/>
          </a:xfrm>
          <a:custGeom>
            <a:avLst/>
            <a:gdLst/>
            <a:ahLst/>
            <a:cxnLst/>
            <a:rect l="l" t="t" r="r" b="b"/>
            <a:pathLst>
              <a:path w="4892" h="3114" extrusionOk="0">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76"/>
          <p:cNvSpPr/>
          <p:nvPr/>
        </p:nvSpPr>
        <p:spPr>
          <a:xfrm>
            <a:off x="1159442" y="4745791"/>
            <a:ext cx="70117" cy="63225"/>
          </a:xfrm>
          <a:custGeom>
            <a:avLst/>
            <a:gdLst/>
            <a:ahLst/>
            <a:cxnLst/>
            <a:rect l="l" t="t" r="r" b="b"/>
            <a:pathLst>
              <a:path w="2984" h="2691" extrusionOk="0">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4" name="Google Shape;564;p76"/>
          <p:cNvGrpSpPr/>
          <p:nvPr/>
        </p:nvGrpSpPr>
        <p:grpSpPr>
          <a:xfrm rot="10800000">
            <a:off x="6311381" y="3803824"/>
            <a:ext cx="1931101" cy="1350549"/>
            <a:chOff x="3045330" y="-6829"/>
            <a:chExt cx="2308272" cy="1614331"/>
          </a:xfrm>
        </p:grpSpPr>
        <p:sp>
          <p:nvSpPr>
            <p:cNvPr id="565" name="Google Shape;565;p76"/>
            <p:cNvSpPr/>
            <p:nvPr/>
          </p:nvSpPr>
          <p:spPr>
            <a:xfrm>
              <a:off x="4420183" y="61587"/>
              <a:ext cx="933419" cy="1188837"/>
            </a:xfrm>
            <a:custGeom>
              <a:avLst/>
              <a:gdLst/>
              <a:ahLst/>
              <a:cxnLst/>
              <a:rect l="l" t="t" r="r" b="b"/>
              <a:pathLst>
                <a:path w="29083" h="37099" extrusionOk="0">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76"/>
            <p:cNvSpPr/>
            <p:nvPr/>
          </p:nvSpPr>
          <p:spPr>
            <a:xfrm>
              <a:off x="3045330" y="-6829"/>
              <a:ext cx="1311723" cy="291866"/>
            </a:xfrm>
            <a:custGeom>
              <a:avLst/>
              <a:gdLst/>
              <a:ahLst/>
              <a:cxnLst/>
              <a:rect l="l" t="t" r="r" b="b"/>
              <a:pathLst>
                <a:path w="40870" h="9108" extrusionOk="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76"/>
            <p:cNvSpPr/>
            <p:nvPr/>
          </p:nvSpPr>
          <p:spPr>
            <a:xfrm>
              <a:off x="3623040" y="328330"/>
              <a:ext cx="848367" cy="1279172"/>
            </a:xfrm>
            <a:custGeom>
              <a:avLst/>
              <a:gdLst/>
              <a:ahLst/>
              <a:cxnLst/>
              <a:rect l="l" t="t" r="r" b="b"/>
              <a:pathLst>
                <a:path w="26433" h="39918" extrusionOk="0">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68" name="Google Shape;568;p76"/>
          <p:cNvSpPr txBox="1">
            <a:spLocks noGrp="1"/>
          </p:cNvSpPr>
          <p:nvPr>
            <p:ph type="title"/>
          </p:nvPr>
        </p:nvSpPr>
        <p:spPr>
          <a:xfrm>
            <a:off x="4169664" y="1225332"/>
            <a:ext cx="3264300" cy="740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sp>
        <p:nvSpPr>
          <p:cNvPr id="569" name="Google Shape;569;p76"/>
          <p:cNvSpPr txBox="1">
            <a:spLocks noGrp="1"/>
          </p:cNvSpPr>
          <p:nvPr>
            <p:ph type="subTitle" idx="1"/>
          </p:nvPr>
        </p:nvSpPr>
        <p:spPr>
          <a:xfrm>
            <a:off x="4187952" y="2139696"/>
            <a:ext cx="3264300" cy="12618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1pPr>
            <a:lvl2pPr marR="0" lvl="1"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2pPr>
            <a:lvl3pPr marR="0" lvl="2"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3pPr>
            <a:lvl4pPr marR="0" lvl="3"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4pPr>
            <a:lvl5pPr marR="0" lvl="4"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5pPr>
            <a:lvl6pPr marR="0" lvl="5"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6pPr>
            <a:lvl7pPr marR="0" lvl="6"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7pPr>
            <a:lvl8pPr marR="0" lvl="7"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8pPr>
            <a:lvl9pPr marR="0" lvl="8" algn="l" rtl="0">
              <a:lnSpc>
                <a:spcPct val="100000"/>
              </a:lnSpc>
              <a:spcBef>
                <a:spcPts val="0"/>
              </a:spcBef>
              <a:spcAft>
                <a:spcPts val="0"/>
              </a:spcAft>
              <a:buClr>
                <a:srgbClr val="000000"/>
              </a:buClr>
              <a:buSzPts val="1600"/>
              <a:buFont typeface="Arial"/>
              <a:buNone/>
              <a:defRPr sz="1600" b="0" i="0" u="none" strike="noStrike" cap="none">
                <a:solidFill>
                  <a:schemeClr val="dk1"/>
                </a:solidFill>
                <a:latin typeface="Nunito"/>
                <a:ea typeface="Nunito"/>
                <a:cs typeface="Nunito"/>
                <a:sym typeface="Nunito"/>
              </a:defRPr>
            </a:lvl9pPr>
          </a:lstStyle>
          <a:p>
            <a:endParaRPr/>
          </a:p>
        </p:txBody>
      </p:sp>
      <p:sp>
        <p:nvSpPr>
          <p:cNvPr id="570" name="Google Shape;570;p76"/>
          <p:cNvSpPr/>
          <p:nvPr/>
        </p:nvSpPr>
        <p:spPr>
          <a:xfrm rot="-5400000">
            <a:off x="-597935" y="2503512"/>
            <a:ext cx="2085044" cy="909976"/>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3">
  <p:cSld name="TITLE_AND_BODY_1">
    <p:bg>
      <p:bgPr>
        <a:solidFill>
          <a:schemeClr val="accent1"/>
        </a:solidFill>
        <a:effectLst/>
      </p:bgPr>
    </p:bg>
    <p:spTree>
      <p:nvGrpSpPr>
        <p:cNvPr id="1" name="Shape 571"/>
        <p:cNvGrpSpPr/>
        <p:nvPr/>
      </p:nvGrpSpPr>
      <p:grpSpPr>
        <a:xfrm>
          <a:off x="0" y="0"/>
          <a:ext cx="0" cy="0"/>
          <a:chOff x="0" y="0"/>
          <a:chExt cx="0" cy="0"/>
        </a:xfrm>
      </p:grpSpPr>
      <p:sp>
        <p:nvSpPr>
          <p:cNvPr id="572" name="Google Shape;572;p77"/>
          <p:cNvSpPr txBox="1">
            <a:spLocks noGrp="1"/>
          </p:cNvSpPr>
          <p:nvPr>
            <p:ph type="title"/>
          </p:nvPr>
        </p:nvSpPr>
        <p:spPr>
          <a:xfrm>
            <a:off x="1589121" y="1307648"/>
            <a:ext cx="3065700" cy="576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sp>
        <p:nvSpPr>
          <p:cNvPr id="573" name="Google Shape;573;p77"/>
          <p:cNvSpPr txBox="1">
            <a:spLocks noGrp="1"/>
          </p:cNvSpPr>
          <p:nvPr>
            <p:ph type="body" idx="1"/>
          </p:nvPr>
        </p:nvSpPr>
        <p:spPr>
          <a:xfrm>
            <a:off x="1664208" y="2212848"/>
            <a:ext cx="3127200" cy="12162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0"/>
              </a:spcBef>
              <a:spcAft>
                <a:spcPts val="0"/>
              </a:spcAft>
              <a:buClr>
                <a:srgbClr val="595959"/>
              </a:buClr>
              <a:buSzPts val="1400"/>
              <a:buFont typeface="Nunito"/>
              <a:buChar char="●"/>
              <a:defRPr sz="1400" b="0" i="0" u="none" strike="noStrike" cap="none">
                <a:solidFill>
                  <a:srgbClr val="595959"/>
                </a:solidFill>
                <a:latin typeface="Nunito"/>
                <a:ea typeface="Nunito"/>
                <a:cs typeface="Nunito"/>
                <a:sym typeface="Nunito"/>
              </a:defRPr>
            </a:lvl1pPr>
            <a:lvl2pPr marL="914400" marR="0" lvl="1" indent="-317500" algn="l" rtl="0">
              <a:lnSpc>
                <a:spcPct val="100000"/>
              </a:lnSpc>
              <a:spcBef>
                <a:spcPts val="0"/>
              </a:spcBef>
              <a:spcAft>
                <a:spcPts val="0"/>
              </a:spcAft>
              <a:buClr>
                <a:srgbClr val="595959"/>
              </a:buClr>
              <a:buSzPts val="1400"/>
              <a:buFont typeface="Nunito"/>
              <a:buChar char="○"/>
              <a:defRPr sz="1400" b="0" i="0" u="none" strike="noStrike" cap="none">
                <a:solidFill>
                  <a:srgbClr val="595959"/>
                </a:solidFill>
                <a:latin typeface="Nunito"/>
                <a:ea typeface="Nunito"/>
                <a:cs typeface="Nunito"/>
                <a:sym typeface="Nunito"/>
              </a:defRPr>
            </a:lvl2pPr>
            <a:lvl3pPr marL="1371600" marR="0" lvl="2" indent="-317500" algn="l" rtl="0">
              <a:lnSpc>
                <a:spcPct val="100000"/>
              </a:lnSpc>
              <a:spcBef>
                <a:spcPts val="0"/>
              </a:spcBef>
              <a:spcAft>
                <a:spcPts val="0"/>
              </a:spcAft>
              <a:buClr>
                <a:srgbClr val="595959"/>
              </a:buClr>
              <a:buSzPts val="1400"/>
              <a:buFont typeface="Nunito"/>
              <a:buChar char="■"/>
              <a:defRPr sz="1400" b="0" i="0" u="none" strike="noStrike" cap="none">
                <a:solidFill>
                  <a:srgbClr val="595959"/>
                </a:solidFill>
                <a:latin typeface="Nunito"/>
                <a:ea typeface="Nunito"/>
                <a:cs typeface="Nunito"/>
                <a:sym typeface="Nunito"/>
              </a:defRPr>
            </a:lvl3pPr>
            <a:lvl4pPr marL="1828800" marR="0" lvl="3" indent="-317500" algn="l" rtl="0">
              <a:lnSpc>
                <a:spcPct val="100000"/>
              </a:lnSpc>
              <a:spcBef>
                <a:spcPts val="0"/>
              </a:spcBef>
              <a:spcAft>
                <a:spcPts val="0"/>
              </a:spcAft>
              <a:buClr>
                <a:srgbClr val="595959"/>
              </a:buClr>
              <a:buSzPts val="1400"/>
              <a:buFont typeface="Nunito"/>
              <a:buChar char="●"/>
              <a:defRPr sz="1400" b="0" i="0" u="none" strike="noStrike" cap="none">
                <a:solidFill>
                  <a:srgbClr val="595959"/>
                </a:solidFill>
                <a:latin typeface="Nunito"/>
                <a:ea typeface="Nunito"/>
                <a:cs typeface="Nunito"/>
                <a:sym typeface="Nunito"/>
              </a:defRPr>
            </a:lvl4pPr>
            <a:lvl5pPr marL="2286000" marR="0" lvl="4" indent="-317500" algn="l" rtl="0">
              <a:lnSpc>
                <a:spcPct val="100000"/>
              </a:lnSpc>
              <a:spcBef>
                <a:spcPts val="0"/>
              </a:spcBef>
              <a:spcAft>
                <a:spcPts val="0"/>
              </a:spcAft>
              <a:buClr>
                <a:srgbClr val="595959"/>
              </a:buClr>
              <a:buSzPts val="1400"/>
              <a:buFont typeface="Nunito"/>
              <a:buChar char="○"/>
              <a:defRPr sz="1400" b="0" i="0" u="none" strike="noStrike" cap="none">
                <a:solidFill>
                  <a:srgbClr val="595959"/>
                </a:solidFill>
                <a:latin typeface="Nunito"/>
                <a:ea typeface="Nunito"/>
                <a:cs typeface="Nunito"/>
                <a:sym typeface="Nunito"/>
              </a:defRPr>
            </a:lvl5pPr>
            <a:lvl6pPr marL="2743200" marR="0" lvl="5" indent="-317500" algn="l" rtl="0">
              <a:lnSpc>
                <a:spcPct val="100000"/>
              </a:lnSpc>
              <a:spcBef>
                <a:spcPts val="0"/>
              </a:spcBef>
              <a:spcAft>
                <a:spcPts val="0"/>
              </a:spcAft>
              <a:buClr>
                <a:srgbClr val="595959"/>
              </a:buClr>
              <a:buSzPts val="1400"/>
              <a:buFont typeface="Nunito"/>
              <a:buChar char="■"/>
              <a:defRPr sz="1400" b="0" i="0" u="none" strike="noStrike" cap="none">
                <a:solidFill>
                  <a:srgbClr val="595959"/>
                </a:solidFill>
                <a:latin typeface="Nunito"/>
                <a:ea typeface="Nunito"/>
                <a:cs typeface="Nunito"/>
                <a:sym typeface="Nunito"/>
              </a:defRPr>
            </a:lvl6pPr>
            <a:lvl7pPr marL="3200400" marR="0" lvl="6" indent="-317500" algn="l" rtl="0">
              <a:lnSpc>
                <a:spcPct val="100000"/>
              </a:lnSpc>
              <a:spcBef>
                <a:spcPts val="0"/>
              </a:spcBef>
              <a:spcAft>
                <a:spcPts val="0"/>
              </a:spcAft>
              <a:buClr>
                <a:srgbClr val="595959"/>
              </a:buClr>
              <a:buSzPts val="1400"/>
              <a:buFont typeface="Nunito"/>
              <a:buChar char="●"/>
              <a:defRPr sz="1400" b="0" i="0" u="none" strike="noStrike" cap="none">
                <a:solidFill>
                  <a:srgbClr val="595959"/>
                </a:solidFill>
                <a:latin typeface="Nunito"/>
                <a:ea typeface="Nunito"/>
                <a:cs typeface="Nunito"/>
                <a:sym typeface="Nunito"/>
              </a:defRPr>
            </a:lvl7pPr>
            <a:lvl8pPr marL="3657600" marR="0" lvl="7" indent="-317500" algn="l" rtl="0">
              <a:lnSpc>
                <a:spcPct val="100000"/>
              </a:lnSpc>
              <a:spcBef>
                <a:spcPts val="0"/>
              </a:spcBef>
              <a:spcAft>
                <a:spcPts val="0"/>
              </a:spcAft>
              <a:buClr>
                <a:srgbClr val="595959"/>
              </a:buClr>
              <a:buSzPts val="1400"/>
              <a:buFont typeface="Nunito"/>
              <a:buChar char="○"/>
              <a:defRPr sz="1400" b="0" i="0" u="none" strike="noStrike" cap="none">
                <a:solidFill>
                  <a:srgbClr val="595959"/>
                </a:solidFill>
                <a:latin typeface="Nunito"/>
                <a:ea typeface="Nunito"/>
                <a:cs typeface="Nunito"/>
                <a:sym typeface="Nunito"/>
              </a:defRPr>
            </a:lvl8pPr>
            <a:lvl9pPr marL="4114800" marR="0" lvl="8" indent="-317500" algn="l" rtl="0">
              <a:lnSpc>
                <a:spcPct val="100000"/>
              </a:lnSpc>
              <a:spcBef>
                <a:spcPts val="0"/>
              </a:spcBef>
              <a:spcAft>
                <a:spcPts val="0"/>
              </a:spcAft>
              <a:buClr>
                <a:srgbClr val="595959"/>
              </a:buClr>
              <a:buSzPts val="1400"/>
              <a:buFont typeface="Nunito"/>
              <a:buChar char="■"/>
              <a:defRPr sz="1400" b="0" i="0" u="none" strike="noStrike" cap="none">
                <a:solidFill>
                  <a:srgbClr val="595959"/>
                </a:solidFill>
                <a:latin typeface="Nunito"/>
                <a:ea typeface="Nunito"/>
                <a:cs typeface="Nunito"/>
                <a:sym typeface="Nunito"/>
              </a:defRPr>
            </a:lvl9pPr>
          </a:lstStyle>
          <a:p>
            <a:endParaRPr/>
          </a:p>
        </p:txBody>
      </p:sp>
      <p:sp>
        <p:nvSpPr>
          <p:cNvPr id="574" name="Google Shape;574;p77"/>
          <p:cNvSpPr/>
          <p:nvPr/>
        </p:nvSpPr>
        <p:spPr>
          <a:xfrm rot="5400000">
            <a:off x="8203294" y="2117903"/>
            <a:ext cx="1310270" cy="571148"/>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77"/>
          <p:cNvSpPr/>
          <p:nvPr/>
        </p:nvSpPr>
        <p:spPr>
          <a:xfrm>
            <a:off x="-352" y="-7961"/>
            <a:ext cx="846632" cy="1041291"/>
          </a:xfrm>
          <a:custGeom>
            <a:avLst/>
            <a:gdLst/>
            <a:ahLst/>
            <a:cxnLst/>
            <a:rect l="l" t="t" r="r" b="b"/>
            <a:pathLst>
              <a:path w="40601" h="49942" extrusionOk="0">
                <a:moveTo>
                  <a:pt x="34904" y="0"/>
                </a:moveTo>
                <a:cubicBezTo>
                  <a:pt x="37369" y="2216"/>
                  <a:pt x="38674" y="4557"/>
                  <a:pt x="38881" y="7167"/>
                </a:cubicBezTo>
                <a:cubicBezTo>
                  <a:pt x="39357" y="13029"/>
                  <a:pt x="33930" y="19202"/>
                  <a:pt x="29580" y="24173"/>
                </a:cubicBezTo>
                <a:lnTo>
                  <a:pt x="29352" y="24422"/>
                </a:lnTo>
                <a:cubicBezTo>
                  <a:pt x="24174" y="30325"/>
                  <a:pt x="18809" y="35504"/>
                  <a:pt x="13382" y="39792"/>
                </a:cubicBezTo>
                <a:cubicBezTo>
                  <a:pt x="8970" y="43313"/>
                  <a:pt x="4475" y="46254"/>
                  <a:pt x="1" y="48595"/>
                </a:cubicBezTo>
                <a:lnTo>
                  <a:pt x="1" y="49941"/>
                </a:lnTo>
                <a:cubicBezTo>
                  <a:pt x="4744" y="47518"/>
                  <a:pt x="9467" y="44452"/>
                  <a:pt x="14128" y="40744"/>
                </a:cubicBezTo>
                <a:cubicBezTo>
                  <a:pt x="19617" y="36415"/>
                  <a:pt x="25044" y="31175"/>
                  <a:pt x="30264" y="25230"/>
                </a:cubicBezTo>
                <a:lnTo>
                  <a:pt x="30492" y="24960"/>
                </a:lnTo>
                <a:cubicBezTo>
                  <a:pt x="34987" y="19823"/>
                  <a:pt x="40600" y="13443"/>
                  <a:pt x="40082" y="7063"/>
                </a:cubicBezTo>
                <a:cubicBezTo>
                  <a:pt x="39896" y="4536"/>
                  <a:pt x="38736" y="2175"/>
                  <a:pt x="3664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6" name="Google Shape;576;p77"/>
          <p:cNvGrpSpPr/>
          <p:nvPr/>
        </p:nvGrpSpPr>
        <p:grpSpPr>
          <a:xfrm rot="-7199998">
            <a:off x="8314692" y="2703201"/>
            <a:ext cx="626176" cy="572692"/>
            <a:chOff x="5177300" y="2314950"/>
            <a:chExt cx="341575" cy="312400"/>
          </a:xfrm>
        </p:grpSpPr>
        <p:sp>
          <p:nvSpPr>
            <p:cNvPr id="577" name="Google Shape;577;p77"/>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77"/>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77"/>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77"/>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77"/>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2" name="Google Shape;582;p77"/>
          <p:cNvSpPr/>
          <p:nvPr/>
        </p:nvSpPr>
        <p:spPr>
          <a:xfrm rot="10800000">
            <a:off x="-358" y="3196916"/>
            <a:ext cx="623145" cy="1178536"/>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3" name="Google Shape;583;p77"/>
          <p:cNvGrpSpPr/>
          <p:nvPr/>
        </p:nvGrpSpPr>
        <p:grpSpPr>
          <a:xfrm rot="8636073">
            <a:off x="213099" y="3135526"/>
            <a:ext cx="498749" cy="456124"/>
            <a:chOff x="5177300" y="2314950"/>
            <a:chExt cx="341575" cy="312400"/>
          </a:xfrm>
        </p:grpSpPr>
        <p:sp>
          <p:nvSpPr>
            <p:cNvPr id="584" name="Google Shape;584;p77"/>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77"/>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77"/>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77"/>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77"/>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9" name="Google Shape;589;p77"/>
          <p:cNvGrpSpPr/>
          <p:nvPr/>
        </p:nvGrpSpPr>
        <p:grpSpPr>
          <a:xfrm>
            <a:off x="7339365" y="-6012"/>
            <a:ext cx="1530964" cy="919336"/>
            <a:chOff x="2960200" y="1284875"/>
            <a:chExt cx="3360325" cy="2018300"/>
          </a:xfrm>
        </p:grpSpPr>
        <p:sp>
          <p:nvSpPr>
            <p:cNvPr id="590" name="Google Shape;590;p77"/>
            <p:cNvSpPr/>
            <p:nvPr/>
          </p:nvSpPr>
          <p:spPr>
            <a:xfrm>
              <a:off x="2960200" y="1284875"/>
              <a:ext cx="3360325" cy="2018300"/>
            </a:xfrm>
            <a:custGeom>
              <a:avLst/>
              <a:gdLst/>
              <a:ahLst/>
              <a:cxnLst/>
              <a:rect l="l" t="t" r="r" b="b"/>
              <a:pathLst>
                <a:path w="134413" h="80732" extrusionOk="0">
                  <a:moveTo>
                    <a:pt x="722" y="0"/>
                  </a:moveTo>
                  <a:cubicBezTo>
                    <a:pt x="223" y="2442"/>
                    <a:pt x="1" y="4995"/>
                    <a:pt x="56" y="7658"/>
                  </a:cubicBezTo>
                  <a:cubicBezTo>
                    <a:pt x="223" y="18203"/>
                    <a:pt x="5106" y="21976"/>
                    <a:pt x="11266" y="26693"/>
                  </a:cubicBezTo>
                  <a:cubicBezTo>
                    <a:pt x="12876" y="27914"/>
                    <a:pt x="14596" y="29246"/>
                    <a:pt x="16372" y="30745"/>
                  </a:cubicBezTo>
                  <a:cubicBezTo>
                    <a:pt x="24752" y="38015"/>
                    <a:pt x="27804" y="45618"/>
                    <a:pt x="31689" y="55218"/>
                  </a:cubicBezTo>
                  <a:cubicBezTo>
                    <a:pt x="32466" y="57161"/>
                    <a:pt x="33298" y="59159"/>
                    <a:pt x="34186" y="61212"/>
                  </a:cubicBezTo>
                  <a:cubicBezTo>
                    <a:pt x="39125" y="72866"/>
                    <a:pt x="48948" y="79969"/>
                    <a:pt x="60991" y="80635"/>
                  </a:cubicBezTo>
                  <a:cubicBezTo>
                    <a:pt x="61157" y="80691"/>
                    <a:pt x="61268" y="80691"/>
                    <a:pt x="61435" y="80691"/>
                  </a:cubicBezTo>
                  <a:cubicBezTo>
                    <a:pt x="62024" y="80718"/>
                    <a:pt x="62620" y="80731"/>
                    <a:pt x="63220" y="80731"/>
                  </a:cubicBezTo>
                  <a:cubicBezTo>
                    <a:pt x="77442" y="80731"/>
                    <a:pt x="94663" y="73319"/>
                    <a:pt x="104833" y="65652"/>
                  </a:cubicBezTo>
                  <a:cubicBezTo>
                    <a:pt x="115710" y="57383"/>
                    <a:pt x="127642" y="47282"/>
                    <a:pt x="131305" y="31522"/>
                  </a:cubicBezTo>
                  <a:cubicBezTo>
                    <a:pt x="134412" y="18147"/>
                    <a:pt x="125422" y="7825"/>
                    <a:pt x="114212" y="0"/>
                  </a:cubicBezTo>
                  <a:lnTo>
                    <a:pt x="112602" y="0"/>
                  </a:lnTo>
                  <a:cubicBezTo>
                    <a:pt x="124035" y="7769"/>
                    <a:pt x="133469" y="18036"/>
                    <a:pt x="130417" y="31300"/>
                  </a:cubicBezTo>
                  <a:cubicBezTo>
                    <a:pt x="126809" y="46783"/>
                    <a:pt x="115044" y="56772"/>
                    <a:pt x="104278" y="64875"/>
                  </a:cubicBezTo>
                  <a:cubicBezTo>
                    <a:pt x="94181" y="72540"/>
                    <a:pt x="77185" y="79802"/>
                    <a:pt x="63123" y="79802"/>
                  </a:cubicBezTo>
                  <a:cubicBezTo>
                    <a:pt x="62423" y="79802"/>
                    <a:pt x="61731" y="79784"/>
                    <a:pt x="61046" y="79747"/>
                  </a:cubicBezTo>
                  <a:cubicBezTo>
                    <a:pt x="49337" y="79082"/>
                    <a:pt x="39847" y="72200"/>
                    <a:pt x="35019" y="60879"/>
                  </a:cubicBezTo>
                  <a:cubicBezTo>
                    <a:pt x="34131" y="58770"/>
                    <a:pt x="33354" y="56772"/>
                    <a:pt x="32577" y="54885"/>
                  </a:cubicBezTo>
                  <a:cubicBezTo>
                    <a:pt x="28637" y="45118"/>
                    <a:pt x="25529" y="37460"/>
                    <a:pt x="16982" y="30079"/>
                  </a:cubicBezTo>
                  <a:cubicBezTo>
                    <a:pt x="15207" y="28525"/>
                    <a:pt x="13486" y="27193"/>
                    <a:pt x="11821" y="25917"/>
                  </a:cubicBezTo>
                  <a:cubicBezTo>
                    <a:pt x="5606" y="21199"/>
                    <a:pt x="1110" y="17759"/>
                    <a:pt x="1000" y="7658"/>
                  </a:cubicBezTo>
                  <a:cubicBezTo>
                    <a:pt x="944" y="4995"/>
                    <a:pt x="1166" y="2442"/>
                    <a:pt x="16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77"/>
            <p:cNvSpPr/>
            <p:nvPr/>
          </p:nvSpPr>
          <p:spPr>
            <a:xfrm>
              <a:off x="3366700" y="1284875"/>
              <a:ext cx="2491825" cy="1640725"/>
            </a:xfrm>
            <a:custGeom>
              <a:avLst/>
              <a:gdLst/>
              <a:ahLst/>
              <a:cxnLst/>
              <a:rect l="l" t="t" r="r" b="b"/>
              <a:pathLst>
                <a:path w="99673" h="65629" extrusionOk="0">
                  <a:moveTo>
                    <a:pt x="2942" y="0"/>
                  </a:moveTo>
                  <a:cubicBezTo>
                    <a:pt x="889" y="3885"/>
                    <a:pt x="1" y="8269"/>
                    <a:pt x="334" y="13153"/>
                  </a:cubicBezTo>
                  <a:cubicBezTo>
                    <a:pt x="389" y="14040"/>
                    <a:pt x="500" y="14873"/>
                    <a:pt x="667" y="15650"/>
                  </a:cubicBezTo>
                  <a:cubicBezTo>
                    <a:pt x="1666" y="21255"/>
                    <a:pt x="4774" y="23752"/>
                    <a:pt x="8714" y="26860"/>
                  </a:cubicBezTo>
                  <a:cubicBezTo>
                    <a:pt x="9879" y="27803"/>
                    <a:pt x="11045" y="28691"/>
                    <a:pt x="12266" y="29801"/>
                  </a:cubicBezTo>
                  <a:cubicBezTo>
                    <a:pt x="18148" y="35018"/>
                    <a:pt x="20479" y="40456"/>
                    <a:pt x="23420" y="47282"/>
                  </a:cubicBezTo>
                  <a:cubicBezTo>
                    <a:pt x="24031" y="48614"/>
                    <a:pt x="24641" y="50057"/>
                    <a:pt x="25252" y="51500"/>
                  </a:cubicBezTo>
                  <a:cubicBezTo>
                    <a:pt x="29025" y="59769"/>
                    <a:pt x="36074" y="64875"/>
                    <a:pt x="44675" y="65596"/>
                  </a:cubicBezTo>
                  <a:lnTo>
                    <a:pt x="45563" y="65596"/>
                  </a:lnTo>
                  <a:cubicBezTo>
                    <a:pt x="46018" y="65618"/>
                    <a:pt x="46477" y="65629"/>
                    <a:pt x="46941" y="65629"/>
                  </a:cubicBezTo>
                  <a:cubicBezTo>
                    <a:pt x="56955" y="65629"/>
                    <a:pt x="68991" y="60593"/>
                    <a:pt x="76364" y="55607"/>
                  </a:cubicBezTo>
                  <a:cubicBezTo>
                    <a:pt x="84577" y="50057"/>
                    <a:pt x="94345" y="42177"/>
                    <a:pt x="97175" y="29968"/>
                  </a:cubicBezTo>
                  <a:cubicBezTo>
                    <a:pt x="99672" y="19424"/>
                    <a:pt x="93013" y="9490"/>
                    <a:pt x="77418" y="444"/>
                  </a:cubicBezTo>
                  <a:cubicBezTo>
                    <a:pt x="77141" y="277"/>
                    <a:pt x="76863" y="166"/>
                    <a:pt x="76586" y="0"/>
                  </a:cubicBezTo>
                  <a:lnTo>
                    <a:pt x="74699" y="0"/>
                  </a:lnTo>
                  <a:cubicBezTo>
                    <a:pt x="75420" y="388"/>
                    <a:pt x="76197" y="832"/>
                    <a:pt x="76919" y="1276"/>
                  </a:cubicBezTo>
                  <a:cubicBezTo>
                    <a:pt x="92125" y="10045"/>
                    <a:pt x="98673" y="19646"/>
                    <a:pt x="96287" y="29801"/>
                  </a:cubicBezTo>
                  <a:cubicBezTo>
                    <a:pt x="93512" y="41622"/>
                    <a:pt x="83911" y="49391"/>
                    <a:pt x="75864" y="54830"/>
                  </a:cubicBezTo>
                  <a:cubicBezTo>
                    <a:pt x="68554" y="59755"/>
                    <a:pt x="56692" y="64728"/>
                    <a:pt x="46837" y="64728"/>
                  </a:cubicBezTo>
                  <a:cubicBezTo>
                    <a:pt x="46143" y="64728"/>
                    <a:pt x="45459" y="64704"/>
                    <a:pt x="44786" y="64653"/>
                  </a:cubicBezTo>
                  <a:cubicBezTo>
                    <a:pt x="36517" y="63987"/>
                    <a:pt x="29747" y="59048"/>
                    <a:pt x="26140" y="51112"/>
                  </a:cubicBezTo>
                  <a:cubicBezTo>
                    <a:pt x="25474" y="49669"/>
                    <a:pt x="24863" y="48281"/>
                    <a:pt x="24253" y="46894"/>
                  </a:cubicBezTo>
                  <a:cubicBezTo>
                    <a:pt x="21423" y="40234"/>
                    <a:pt x="18925" y="34463"/>
                    <a:pt x="12876" y="29080"/>
                  </a:cubicBezTo>
                  <a:cubicBezTo>
                    <a:pt x="11655" y="28025"/>
                    <a:pt x="10434" y="27082"/>
                    <a:pt x="9324" y="26139"/>
                  </a:cubicBezTo>
                  <a:cubicBezTo>
                    <a:pt x="5495" y="23142"/>
                    <a:pt x="2498" y="20755"/>
                    <a:pt x="1555" y="15483"/>
                  </a:cubicBezTo>
                  <a:cubicBezTo>
                    <a:pt x="1444" y="14762"/>
                    <a:pt x="1333" y="13985"/>
                    <a:pt x="1277" y="13097"/>
                  </a:cubicBezTo>
                  <a:cubicBezTo>
                    <a:pt x="944" y="8213"/>
                    <a:pt x="1888" y="3829"/>
                    <a:pt x="399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77"/>
            <p:cNvSpPr/>
            <p:nvPr/>
          </p:nvSpPr>
          <p:spPr>
            <a:xfrm>
              <a:off x="3771825" y="1284875"/>
              <a:ext cx="1623300" cy="1265775"/>
            </a:xfrm>
            <a:custGeom>
              <a:avLst/>
              <a:gdLst/>
              <a:ahLst/>
              <a:cxnLst/>
              <a:rect l="l" t="t" r="r" b="b"/>
              <a:pathLst>
                <a:path w="64932" h="50631" extrusionOk="0">
                  <a:moveTo>
                    <a:pt x="8436" y="0"/>
                  </a:moveTo>
                  <a:cubicBezTo>
                    <a:pt x="5772" y="2775"/>
                    <a:pt x="2998" y="6049"/>
                    <a:pt x="1499" y="9268"/>
                  </a:cubicBezTo>
                  <a:cubicBezTo>
                    <a:pt x="223" y="11932"/>
                    <a:pt x="1" y="15039"/>
                    <a:pt x="722" y="18702"/>
                  </a:cubicBezTo>
                  <a:cubicBezTo>
                    <a:pt x="778" y="19202"/>
                    <a:pt x="889" y="19701"/>
                    <a:pt x="1055" y="20145"/>
                  </a:cubicBezTo>
                  <a:cubicBezTo>
                    <a:pt x="1999" y="23419"/>
                    <a:pt x="3941" y="25084"/>
                    <a:pt x="6216" y="27026"/>
                  </a:cubicBezTo>
                  <a:cubicBezTo>
                    <a:pt x="6827" y="27581"/>
                    <a:pt x="7548" y="28192"/>
                    <a:pt x="8214" y="28802"/>
                  </a:cubicBezTo>
                  <a:cubicBezTo>
                    <a:pt x="11600" y="31966"/>
                    <a:pt x="13209" y="35240"/>
                    <a:pt x="15096" y="39069"/>
                  </a:cubicBezTo>
                  <a:cubicBezTo>
                    <a:pt x="15484" y="39957"/>
                    <a:pt x="15928" y="40845"/>
                    <a:pt x="16428" y="41788"/>
                  </a:cubicBezTo>
                  <a:cubicBezTo>
                    <a:pt x="18981" y="46727"/>
                    <a:pt x="23254" y="49780"/>
                    <a:pt x="28415" y="50501"/>
                  </a:cubicBezTo>
                  <a:cubicBezTo>
                    <a:pt x="28859" y="50557"/>
                    <a:pt x="29303" y="50557"/>
                    <a:pt x="29802" y="50612"/>
                  </a:cubicBezTo>
                  <a:cubicBezTo>
                    <a:pt x="30080" y="50624"/>
                    <a:pt x="30363" y="50630"/>
                    <a:pt x="30649" y="50630"/>
                  </a:cubicBezTo>
                  <a:cubicBezTo>
                    <a:pt x="35632" y="50630"/>
                    <a:pt x="41915" y="48819"/>
                    <a:pt x="47950" y="45618"/>
                  </a:cubicBezTo>
                  <a:cubicBezTo>
                    <a:pt x="56385" y="41067"/>
                    <a:pt x="61491" y="35351"/>
                    <a:pt x="63156" y="28469"/>
                  </a:cubicBezTo>
                  <a:cubicBezTo>
                    <a:pt x="64931" y="20922"/>
                    <a:pt x="60325" y="13097"/>
                    <a:pt x="50502" y="7048"/>
                  </a:cubicBezTo>
                  <a:cubicBezTo>
                    <a:pt x="48061" y="5550"/>
                    <a:pt x="45341" y="4218"/>
                    <a:pt x="43010" y="2997"/>
                  </a:cubicBezTo>
                  <a:lnTo>
                    <a:pt x="41845" y="2386"/>
                  </a:lnTo>
                  <a:cubicBezTo>
                    <a:pt x="40069" y="1498"/>
                    <a:pt x="38238" y="777"/>
                    <a:pt x="36406" y="55"/>
                  </a:cubicBezTo>
                  <a:lnTo>
                    <a:pt x="36295" y="0"/>
                  </a:lnTo>
                  <a:lnTo>
                    <a:pt x="33798" y="0"/>
                  </a:lnTo>
                  <a:cubicBezTo>
                    <a:pt x="34575" y="333"/>
                    <a:pt x="35296" y="610"/>
                    <a:pt x="36073" y="888"/>
                  </a:cubicBezTo>
                  <a:cubicBezTo>
                    <a:pt x="37849" y="1609"/>
                    <a:pt x="39681" y="2331"/>
                    <a:pt x="41401" y="3219"/>
                  </a:cubicBezTo>
                  <a:lnTo>
                    <a:pt x="42566" y="3829"/>
                  </a:lnTo>
                  <a:cubicBezTo>
                    <a:pt x="44953" y="4995"/>
                    <a:pt x="47617" y="6382"/>
                    <a:pt x="50058" y="7880"/>
                  </a:cubicBezTo>
                  <a:cubicBezTo>
                    <a:pt x="54498" y="10600"/>
                    <a:pt x="64654" y="18092"/>
                    <a:pt x="62212" y="28247"/>
                  </a:cubicBezTo>
                  <a:cubicBezTo>
                    <a:pt x="60658" y="34851"/>
                    <a:pt x="55719" y="40401"/>
                    <a:pt x="47561" y="44785"/>
                  </a:cubicBezTo>
                  <a:cubicBezTo>
                    <a:pt x="41681" y="47940"/>
                    <a:pt x="35595" y="49695"/>
                    <a:pt x="30757" y="49695"/>
                  </a:cubicBezTo>
                  <a:cubicBezTo>
                    <a:pt x="29979" y="49695"/>
                    <a:pt x="29233" y="49650"/>
                    <a:pt x="28526" y="49558"/>
                  </a:cubicBezTo>
                  <a:cubicBezTo>
                    <a:pt x="23642" y="48947"/>
                    <a:pt x="19647" y="46006"/>
                    <a:pt x="17260" y="41344"/>
                  </a:cubicBezTo>
                  <a:cubicBezTo>
                    <a:pt x="16761" y="40456"/>
                    <a:pt x="16317" y="39569"/>
                    <a:pt x="15928" y="38681"/>
                  </a:cubicBezTo>
                  <a:cubicBezTo>
                    <a:pt x="13986" y="34796"/>
                    <a:pt x="12321" y="31411"/>
                    <a:pt x="8825" y="28136"/>
                  </a:cubicBezTo>
                  <a:cubicBezTo>
                    <a:pt x="8159" y="27470"/>
                    <a:pt x="7493" y="26915"/>
                    <a:pt x="6827" y="26361"/>
                  </a:cubicBezTo>
                  <a:cubicBezTo>
                    <a:pt x="4552" y="24418"/>
                    <a:pt x="2776" y="22864"/>
                    <a:pt x="1943" y="19923"/>
                  </a:cubicBezTo>
                  <a:cubicBezTo>
                    <a:pt x="1832" y="19479"/>
                    <a:pt x="1721" y="19035"/>
                    <a:pt x="1610" y="18536"/>
                  </a:cubicBezTo>
                  <a:cubicBezTo>
                    <a:pt x="944" y="14984"/>
                    <a:pt x="1166" y="12209"/>
                    <a:pt x="2332" y="9656"/>
                  </a:cubicBezTo>
                  <a:cubicBezTo>
                    <a:pt x="3886" y="6327"/>
                    <a:pt x="6938" y="2830"/>
                    <a:pt x="97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77"/>
            <p:cNvSpPr/>
            <p:nvPr/>
          </p:nvSpPr>
          <p:spPr>
            <a:xfrm>
              <a:off x="4074300" y="1451350"/>
              <a:ext cx="856050" cy="734300"/>
            </a:xfrm>
            <a:custGeom>
              <a:avLst/>
              <a:gdLst/>
              <a:ahLst/>
              <a:cxnLst/>
              <a:rect l="l" t="t" r="r" b="b"/>
              <a:pathLst>
                <a:path w="34242" h="29372" extrusionOk="0">
                  <a:moveTo>
                    <a:pt x="12542" y="888"/>
                  </a:moveTo>
                  <a:cubicBezTo>
                    <a:pt x="14207" y="1388"/>
                    <a:pt x="23530" y="5106"/>
                    <a:pt x="27249" y="7770"/>
                  </a:cubicBezTo>
                  <a:cubicBezTo>
                    <a:pt x="31300" y="10711"/>
                    <a:pt x="33298" y="15262"/>
                    <a:pt x="32354" y="19646"/>
                  </a:cubicBezTo>
                  <a:cubicBezTo>
                    <a:pt x="31522" y="23808"/>
                    <a:pt x="28192" y="26971"/>
                    <a:pt x="23364" y="28026"/>
                  </a:cubicBezTo>
                  <a:cubicBezTo>
                    <a:pt x="22092" y="28315"/>
                    <a:pt x="20959" y="28448"/>
                    <a:pt x="19937" y="28448"/>
                  </a:cubicBezTo>
                  <a:cubicBezTo>
                    <a:pt x="15073" y="28448"/>
                    <a:pt x="12722" y="25424"/>
                    <a:pt x="9878" y="21755"/>
                  </a:cubicBezTo>
                  <a:cubicBezTo>
                    <a:pt x="8768" y="20367"/>
                    <a:pt x="7659" y="18925"/>
                    <a:pt x="6327" y="17482"/>
                  </a:cubicBezTo>
                  <a:cubicBezTo>
                    <a:pt x="5550" y="16705"/>
                    <a:pt x="4828" y="16039"/>
                    <a:pt x="4162" y="15539"/>
                  </a:cubicBezTo>
                  <a:cubicBezTo>
                    <a:pt x="2109" y="13763"/>
                    <a:pt x="1110" y="12931"/>
                    <a:pt x="2331" y="9324"/>
                  </a:cubicBezTo>
                  <a:cubicBezTo>
                    <a:pt x="3718" y="5439"/>
                    <a:pt x="8990" y="1055"/>
                    <a:pt x="12542" y="888"/>
                  </a:cubicBezTo>
                  <a:close/>
                  <a:moveTo>
                    <a:pt x="12598" y="0"/>
                  </a:moveTo>
                  <a:cubicBezTo>
                    <a:pt x="8657" y="111"/>
                    <a:pt x="2997" y="4773"/>
                    <a:pt x="1498" y="9046"/>
                  </a:cubicBezTo>
                  <a:cubicBezTo>
                    <a:pt x="0" y="13209"/>
                    <a:pt x="1498" y="14485"/>
                    <a:pt x="3552" y="16205"/>
                  </a:cubicBezTo>
                  <a:cubicBezTo>
                    <a:pt x="4218" y="16760"/>
                    <a:pt x="4939" y="17371"/>
                    <a:pt x="5661" y="18148"/>
                  </a:cubicBezTo>
                  <a:cubicBezTo>
                    <a:pt x="6993" y="19535"/>
                    <a:pt x="8102" y="20922"/>
                    <a:pt x="9157" y="22310"/>
                  </a:cubicBezTo>
                  <a:cubicBezTo>
                    <a:pt x="11932" y="25917"/>
                    <a:pt x="14429" y="29136"/>
                    <a:pt x="19424" y="29358"/>
                  </a:cubicBezTo>
                  <a:cubicBezTo>
                    <a:pt x="19617" y="29367"/>
                    <a:pt x="19814" y="29371"/>
                    <a:pt x="20016" y="29371"/>
                  </a:cubicBezTo>
                  <a:cubicBezTo>
                    <a:pt x="21088" y="29371"/>
                    <a:pt x="22278" y="29241"/>
                    <a:pt x="23586" y="28914"/>
                  </a:cubicBezTo>
                  <a:cubicBezTo>
                    <a:pt x="28747" y="27804"/>
                    <a:pt x="32354" y="24363"/>
                    <a:pt x="33298" y="19813"/>
                  </a:cubicBezTo>
                  <a:cubicBezTo>
                    <a:pt x="34241" y="15095"/>
                    <a:pt x="32132" y="10212"/>
                    <a:pt x="27748" y="7048"/>
                  </a:cubicBezTo>
                  <a:cubicBezTo>
                    <a:pt x="23752" y="4163"/>
                    <a:pt x="14041" y="389"/>
                    <a:pt x="1270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4" name="Google Shape;594;p77"/>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9">
    <p:bg>
      <p:bgPr>
        <a:solidFill>
          <a:schemeClr val="accent4"/>
        </a:solidFill>
        <a:effectLst/>
      </p:bgPr>
    </p:bg>
    <p:spTree>
      <p:nvGrpSpPr>
        <p:cNvPr id="1" name="Shape 595"/>
        <p:cNvGrpSpPr/>
        <p:nvPr/>
      </p:nvGrpSpPr>
      <p:grpSpPr>
        <a:xfrm>
          <a:off x="0" y="0"/>
          <a:ext cx="0" cy="0"/>
          <a:chOff x="0" y="0"/>
          <a:chExt cx="0" cy="0"/>
        </a:xfrm>
      </p:grpSpPr>
      <p:sp>
        <p:nvSpPr>
          <p:cNvPr id="596" name="Google Shape;596;p78"/>
          <p:cNvSpPr txBox="1">
            <a:spLocks noGrp="1"/>
          </p:cNvSpPr>
          <p:nvPr>
            <p:ph type="title"/>
          </p:nvPr>
        </p:nvSpPr>
        <p:spPr>
          <a:xfrm>
            <a:off x="1453896" y="411480"/>
            <a:ext cx="6272700" cy="941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a:endParaRPr/>
          </a:p>
        </p:txBody>
      </p:sp>
      <p:sp>
        <p:nvSpPr>
          <p:cNvPr id="597" name="Google Shape;597;p78"/>
          <p:cNvSpPr/>
          <p:nvPr/>
        </p:nvSpPr>
        <p:spPr>
          <a:xfrm>
            <a:off x="0" y="4008102"/>
            <a:ext cx="958346" cy="1135418"/>
          </a:xfrm>
          <a:custGeom>
            <a:avLst/>
            <a:gdLst/>
            <a:ahLst/>
            <a:cxnLst/>
            <a:rect l="l" t="t" r="r" b="b"/>
            <a:pathLst>
              <a:path w="46152" h="54686" extrusionOk="0">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78"/>
          <p:cNvSpPr/>
          <p:nvPr/>
        </p:nvSpPr>
        <p:spPr>
          <a:xfrm>
            <a:off x="-2" y="185404"/>
            <a:ext cx="1025437" cy="1611956"/>
          </a:xfrm>
          <a:custGeom>
            <a:avLst/>
            <a:gdLst/>
            <a:ahLst/>
            <a:cxnLst/>
            <a:rect l="l" t="t" r="r" b="b"/>
            <a:pathLst>
              <a:path w="36126" h="56794" extrusionOk="0">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78"/>
          <p:cNvSpPr/>
          <p:nvPr/>
        </p:nvSpPr>
        <p:spPr>
          <a:xfrm>
            <a:off x="7293266" y="248182"/>
            <a:ext cx="163346"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78"/>
          <p:cNvSpPr/>
          <p:nvPr/>
        </p:nvSpPr>
        <p:spPr>
          <a:xfrm>
            <a:off x="8493106" y="4203170"/>
            <a:ext cx="95598" cy="91488"/>
          </a:xfrm>
          <a:custGeom>
            <a:avLst/>
            <a:gdLst/>
            <a:ahLst/>
            <a:cxnLst/>
            <a:rect l="l" t="t" r="r" b="b"/>
            <a:pathLst>
              <a:path w="2983" h="2855" extrusionOk="0">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78"/>
          <p:cNvSpPr/>
          <p:nvPr/>
        </p:nvSpPr>
        <p:spPr>
          <a:xfrm>
            <a:off x="489616" y="3699790"/>
            <a:ext cx="161359" cy="144715"/>
          </a:xfrm>
          <a:custGeom>
            <a:avLst/>
            <a:gdLst/>
            <a:ahLst/>
            <a:cxnLst/>
            <a:rect l="l" t="t" r="r" b="b"/>
            <a:pathLst>
              <a:path w="5035" h="4516" extrusionOk="0">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78"/>
          <p:cNvSpPr/>
          <p:nvPr/>
        </p:nvSpPr>
        <p:spPr>
          <a:xfrm>
            <a:off x="8755649" y="1205424"/>
            <a:ext cx="161340" cy="144715"/>
          </a:xfrm>
          <a:custGeom>
            <a:avLst/>
            <a:gdLst/>
            <a:ahLst/>
            <a:cxnLst/>
            <a:rect l="l" t="t" r="r" b="b"/>
            <a:pathLst>
              <a:path w="5034" h="4516" extrusionOk="0">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78"/>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78"/>
          <p:cNvSpPr/>
          <p:nvPr/>
        </p:nvSpPr>
        <p:spPr>
          <a:xfrm>
            <a:off x="1169424" y="4616868"/>
            <a:ext cx="205809" cy="217938"/>
          </a:xfrm>
          <a:custGeom>
            <a:avLst/>
            <a:gdLst/>
            <a:ahLst/>
            <a:cxnLst/>
            <a:rect l="l" t="t" r="r" b="b"/>
            <a:pathLst>
              <a:path w="6422" h="6801" extrusionOk="0">
                <a:moveTo>
                  <a:pt x="3816" y="1"/>
                </a:moveTo>
                <a:cubicBezTo>
                  <a:pt x="3309" y="1"/>
                  <a:pt x="2838" y="338"/>
                  <a:pt x="2258" y="733"/>
                </a:cubicBezTo>
                <a:cubicBezTo>
                  <a:pt x="1119" y="1521"/>
                  <a:pt x="0" y="2577"/>
                  <a:pt x="104" y="3903"/>
                </a:cubicBezTo>
                <a:cubicBezTo>
                  <a:pt x="124" y="4193"/>
                  <a:pt x="207" y="4483"/>
                  <a:pt x="352" y="4793"/>
                </a:cubicBezTo>
                <a:cubicBezTo>
                  <a:pt x="888" y="5973"/>
                  <a:pt x="1809" y="6801"/>
                  <a:pt x="2939" y="6801"/>
                </a:cubicBezTo>
                <a:cubicBezTo>
                  <a:pt x="3338" y="6801"/>
                  <a:pt x="3762" y="6698"/>
                  <a:pt x="4205" y="6471"/>
                </a:cubicBezTo>
                <a:cubicBezTo>
                  <a:pt x="5303" y="5933"/>
                  <a:pt x="6318" y="5208"/>
                  <a:pt x="6380" y="3882"/>
                </a:cubicBezTo>
                <a:cubicBezTo>
                  <a:pt x="6421" y="2805"/>
                  <a:pt x="5676" y="1106"/>
                  <a:pt x="4744" y="381"/>
                </a:cubicBezTo>
                <a:cubicBezTo>
                  <a:pt x="4405" y="110"/>
                  <a:pt x="4105" y="1"/>
                  <a:pt x="3816"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78"/>
          <p:cNvSpPr/>
          <p:nvPr/>
        </p:nvSpPr>
        <p:spPr>
          <a:xfrm>
            <a:off x="1546774" y="4834790"/>
            <a:ext cx="119537" cy="130615"/>
          </a:xfrm>
          <a:custGeom>
            <a:avLst/>
            <a:gdLst/>
            <a:ahLst/>
            <a:cxnLst/>
            <a:rect l="l" t="t" r="r" b="b"/>
            <a:pathLst>
              <a:path w="3730" h="4076" extrusionOk="0">
                <a:moveTo>
                  <a:pt x="1798" y="1"/>
                </a:moveTo>
                <a:cubicBezTo>
                  <a:pt x="864" y="1"/>
                  <a:pt x="311" y="2004"/>
                  <a:pt x="1" y="3196"/>
                </a:cubicBezTo>
                <a:cubicBezTo>
                  <a:pt x="49" y="3850"/>
                  <a:pt x="387" y="4075"/>
                  <a:pt x="800" y="4075"/>
                </a:cubicBezTo>
                <a:cubicBezTo>
                  <a:pt x="1276" y="4075"/>
                  <a:pt x="1853" y="3775"/>
                  <a:pt x="2197" y="3486"/>
                </a:cubicBezTo>
                <a:cubicBezTo>
                  <a:pt x="3067" y="2740"/>
                  <a:pt x="3729" y="1933"/>
                  <a:pt x="2880" y="793"/>
                </a:cubicBezTo>
                <a:cubicBezTo>
                  <a:pt x="2472" y="229"/>
                  <a:pt x="2114" y="1"/>
                  <a:pt x="179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78"/>
          <p:cNvSpPr/>
          <p:nvPr/>
        </p:nvSpPr>
        <p:spPr>
          <a:xfrm>
            <a:off x="7968438" y="3"/>
            <a:ext cx="1034376" cy="1135386"/>
          </a:xfrm>
          <a:custGeom>
            <a:avLst/>
            <a:gdLst/>
            <a:ahLst/>
            <a:cxnLst/>
            <a:rect l="l" t="t" r="r" b="b"/>
            <a:pathLst>
              <a:path w="41202" h="45230" extrusionOk="0">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7" name="Google Shape;607;p78"/>
          <p:cNvGrpSpPr/>
          <p:nvPr/>
        </p:nvGrpSpPr>
        <p:grpSpPr>
          <a:xfrm>
            <a:off x="1546774" y="88236"/>
            <a:ext cx="509835" cy="466288"/>
            <a:chOff x="5177300" y="2314950"/>
            <a:chExt cx="341575" cy="312400"/>
          </a:xfrm>
        </p:grpSpPr>
        <p:sp>
          <p:nvSpPr>
            <p:cNvPr id="608" name="Google Shape;608;p78"/>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78"/>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78"/>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78"/>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78"/>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3" name="Google Shape;613;p78"/>
          <p:cNvSpPr/>
          <p:nvPr/>
        </p:nvSpPr>
        <p:spPr>
          <a:xfrm rot="5400000">
            <a:off x="7425303" y="2050006"/>
            <a:ext cx="2393912" cy="1043496"/>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78"/>
          <p:cNvSpPr txBox="1">
            <a:spLocks noGrp="1"/>
          </p:cNvSpPr>
          <p:nvPr>
            <p:ph type="subTitle" idx="1"/>
          </p:nvPr>
        </p:nvSpPr>
        <p:spPr>
          <a:xfrm>
            <a:off x="1453896" y="1654960"/>
            <a:ext cx="6272700" cy="12069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Nunito SemiBold"/>
                <a:ea typeface="Nunito SemiBold"/>
                <a:cs typeface="Nunito SemiBold"/>
                <a:sym typeface="Nunito SemiBold"/>
              </a:defRPr>
            </a:lvl1pPr>
            <a:lvl2pPr marR="0" lvl="1"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Nunito SemiBold"/>
                <a:ea typeface="Nunito SemiBold"/>
                <a:cs typeface="Nunito SemiBold"/>
                <a:sym typeface="Nunito SemiBold"/>
              </a:defRPr>
            </a:lvl2pPr>
            <a:lvl3pPr marR="0" lvl="2"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Nunito SemiBold"/>
                <a:ea typeface="Nunito SemiBold"/>
                <a:cs typeface="Nunito SemiBold"/>
                <a:sym typeface="Nunito SemiBold"/>
              </a:defRPr>
            </a:lvl3pPr>
            <a:lvl4pPr marR="0" lvl="3"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Nunito SemiBold"/>
                <a:ea typeface="Nunito SemiBold"/>
                <a:cs typeface="Nunito SemiBold"/>
                <a:sym typeface="Nunito SemiBold"/>
              </a:defRPr>
            </a:lvl4pPr>
            <a:lvl5pPr marR="0" lvl="4"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Nunito SemiBold"/>
                <a:ea typeface="Nunito SemiBold"/>
                <a:cs typeface="Nunito SemiBold"/>
                <a:sym typeface="Nunito SemiBold"/>
              </a:defRPr>
            </a:lvl5pPr>
            <a:lvl6pPr marR="0" lvl="5"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Nunito SemiBold"/>
                <a:ea typeface="Nunito SemiBold"/>
                <a:cs typeface="Nunito SemiBold"/>
                <a:sym typeface="Nunito SemiBold"/>
              </a:defRPr>
            </a:lvl6pPr>
            <a:lvl7pPr marR="0" lvl="6"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Nunito SemiBold"/>
                <a:ea typeface="Nunito SemiBold"/>
                <a:cs typeface="Nunito SemiBold"/>
                <a:sym typeface="Nunito SemiBold"/>
              </a:defRPr>
            </a:lvl7pPr>
            <a:lvl8pPr marR="0" lvl="7"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Nunito SemiBold"/>
                <a:ea typeface="Nunito SemiBold"/>
                <a:cs typeface="Nunito SemiBold"/>
                <a:sym typeface="Nunito SemiBold"/>
              </a:defRPr>
            </a:lvl8pPr>
            <a:lvl9pPr marR="0" lvl="8"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Nunito SemiBold"/>
                <a:ea typeface="Nunito SemiBold"/>
                <a:cs typeface="Nunito SemiBold"/>
                <a:sym typeface="Nunito SemiBold"/>
              </a:defRPr>
            </a:lvl9pPr>
          </a:lstStyle>
          <a:p>
            <a:endParaRPr/>
          </a:p>
        </p:txBody>
      </p:sp>
      <p:sp>
        <p:nvSpPr>
          <p:cNvPr id="615" name="Google Shape;615;p78"/>
          <p:cNvSpPr txBox="1"/>
          <p:nvPr/>
        </p:nvSpPr>
        <p:spPr>
          <a:xfrm>
            <a:off x="1966800" y="3644625"/>
            <a:ext cx="5210400" cy="7371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1" i="0" u="none" strike="noStrike" cap="none">
                <a:solidFill>
                  <a:schemeClr val="accent3"/>
                </a:solidFill>
                <a:latin typeface="Nunito"/>
                <a:ea typeface="Nunito"/>
                <a:cs typeface="Nunito"/>
                <a:sym typeface="Nunito"/>
              </a:rPr>
              <a:t>CREDITS:</a:t>
            </a:r>
            <a:r>
              <a:rPr lang="en" sz="1200" b="0" i="0" u="none" strike="noStrike" cap="none">
                <a:solidFill>
                  <a:schemeClr val="dk1"/>
                </a:solidFill>
                <a:latin typeface="Nunito"/>
                <a:ea typeface="Nunito"/>
                <a:cs typeface="Nunito"/>
                <a:sym typeface="Nunito"/>
              </a:rPr>
              <a:t> This presentation template was created by </a:t>
            </a:r>
            <a:r>
              <a:rPr lang="en" sz="1200" b="1" i="0" u="none" strike="noStrike" cap="none">
                <a:solidFill>
                  <a:schemeClr val="accent3"/>
                </a:solidFill>
                <a:uFill>
                  <a:noFill/>
                </a:uFill>
                <a:latin typeface="Nunito"/>
                <a:ea typeface="Nunito"/>
                <a:cs typeface="Nunito"/>
                <a:sym typeface="Nunito"/>
                <a:hlinkClick r:id="rId2">
                  <a:extLst>
                    <a:ext uri="{A12FA001-AC4F-418D-AE19-62706E023703}">
                      <ahyp:hlinkClr xmlns:ahyp="http://schemas.microsoft.com/office/drawing/2018/hyperlinkcolor" xmlns="" val="tx"/>
                    </a:ext>
                  </a:extLst>
                </a:hlinkClick>
              </a:rPr>
              <a:t>Slidesgo</a:t>
            </a:r>
            <a:r>
              <a:rPr lang="en" sz="1200" b="0" i="0" u="none" strike="noStrike" cap="none">
                <a:solidFill>
                  <a:schemeClr val="dk1"/>
                </a:solidFill>
                <a:latin typeface="Nunito"/>
                <a:ea typeface="Nunito"/>
                <a:cs typeface="Nunito"/>
                <a:sym typeface="Nunito"/>
              </a:rPr>
              <a:t>, including icons by </a:t>
            </a:r>
            <a:r>
              <a:rPr lang="en" sz="1200" b="1" i="0" u="none" strike="noStrike" cap="none">
                <a:solidFill>
                  <a:schemeClr val="accent3"/>
                </a:solidFill>
                <a:uFill>
                  <a:noFill/>
                </a:uFill>
                <a:latin typeface="Nunito"/>
                <a:ea typeface="Nunito"/>
                <a:cs typeface="Nunito"/>
                <a:sym typeface="Nunito"/>
                <a:hlinkClick r:id="rId3">
                  <a:extLst>
                    <a:ext uri="{A12FA001-AC4F-418D-AE19-62706E023703}">
                      <ahyp:hlinkClr xmlns:ahyp="http://schemas.microsoft.com/office/drawing/2018/hyperlinkcolor" xmlns="" val="tx"/>
                    </a:ext>
                  </a:extLst>
                </a:hlinkClick>
              </a:rPr>
              <a:t>Flaticon</a:t>
            </a:r>
            <a:r>
              <a:rPr lang="en" sz="1200" b="0" i="0" u="none" strike="noStrike" cap="none">
                <a:solidFill>
                  <a:schemeClr val="dk1"/>
                </a:solidFill>
                <a:latin typeface="Nunito"/>
                <a:ea typeface="Nunito"/>
                <a:cs typeface="Nunito"/>
                <a:sym typeface="Nunito"/>
              </a:rPr>
              <a:t>, infographics &amp; images by </a:t>
            </a:r>
            <a:r>
              <a:rPr lang="en" sz="1200" b="1" i="0" u="none" strike="noStrike" cap="none">
                <a:solidFill>
                  <a:schemeClr val="accent3"/>
                </a:solidFill>
                <a:uFill>
                  <a:noFill/>
                </a:uFill>
                <a:latin typeface="Nunito"/>
                <a:ea typeface="Nunito"/>
                <a:cs typeface="Nunito"/>
                <a:sym typeface="Nunito"/>
                <a:hlinkClick r:id="rId4">
                  <a:extLst>
                    <a:ext uri="{A12FA001-AC4F-418D-AE19-62706E023703}">
                      <ahyp:hlinkClr xmlns:ahyp="http://schemas.microsoft.com/office/drawing/2018/hyperlinkcolor" xmlns="" val="tx"/>
                    </a:ext>
                  </a:extLst>
                </a:hlinkClick>
              </a:rPr>
              <a:t>Freepik</a:t>
            </a:r>
            <a:r>
              <a:rPr lang="en" sz="1200" b="0" i="0" u="none" strike="noStrike" cap="none">
                <a:solidFill>
                  <a:schemeClr val="dk1"/>
                </a:solidFill>
                <a:latin typeface="Nunito"/>
                <a:ea typeface="Nunito"/>
                <a:cs typeface="Nunito"/>
                <a:sym typeface="Nunito"/>
              </a:rPr>
              <a:t> and illustrations by </a:t>
            </a:r>
            <a:r>
              <a:rPr lang="en" sz="1200" b="1" i="0" u="none" strike="noStrike" cap="none">
                <a:solidFill>
                  <a:schemeClr val="accent3"/>
                </a:solidFill>
                <a:uFill>
                  <a:noFill/>
                </a:uFill>
                <a:latin typeface="Nunito"/>
                <a:ea typeface="Nunito"/>
                <a:cs typeface="Nunito"/>
                <a:sym typeface="Nunito"/>
                <a:hlinkClick r:id="rId5">
                  <a:extLst>
                    <a:ext uri="{A12FA001-AC4F-418D-AE19-62706E023703}">
                      <ahyp:hlinkClr xmlns:ahyp="http://schemas.microsoft.com/office/drawing/2018/hyperlinkcolor" xmlns="" val="tx"/>
                    </a:ext>
                  </a:extLst>
                </a:hlinkClick>
              </a:rPr>
              <a:t>Stories</a:t>
            </a:r>
            <a:endParaRPr sz="1200" b="1" i="0" u="none" strike="noStrike" cap="none">
              <a:solidFill>
                <a:schemeClr val="accent3"/>
              </a:solidFill>
              <a:latin typeface="Nunito"/>
              <a:ea typeface="Nunito"/>
              <a:cs typeface="Nunito"/>
              <a:sym typeface="Nunit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5">
  <p:cSld name="CUSTOM_17">
    <p:bg>
      <p:bgPr>
        <a:solidFill>
          <a:schemeClr val="accent1"/>
        </a:solidFill>
        <a:effectLst/>
      </p:bgPr>
    </p:bg>
    <p:spTree>
      <p:nvGrpSpPr>
        <p:cNvPr id="1" name="Shape 616"/>
        <p:cNvGrpSpPr/>
        <p:nvPr/>
      </p:nvGrpSpPr>
      <p:grpSpPr>
        <a:xfrm>
          <a:off x="0" y="0"/>
          <a:ext cx="0" cy="0"/>
          <a:chOff x="0" y="0"/>
          <a:chExt cx="0" cy="0"/>
        </a:xfrm>
      </p:grpSpPr>
      <p:sp>
        <p:nvSpPr>
          <p:cNvPr id="617" name="Google Shape;617;p79"/>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79"/>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79"/>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79"/>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79"/>
          <p:cNvSpPr/>
          <p:nvPr/>
        </p:nvSpPr>
        <p:spPr>
          <a:xfrm>
            <a:off x="8643464" y="1326960"/>
            <a:ext cx="121657" cy="109135"/>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79"/>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79"/>
          <p:cNvSpPr/>
          <p:nvPr/>
        </p:nvSpPr>
        <p:spPr>
          <a:xfrm>
            <a:off x="7710450" y="530327"/>
            <a:ext cx="1433536" cy="1327661"/>
          </a:xfrm>
          <a:custGeom>
            <a:avLst/>
            <a:gdLst/>
            <a:ahLst/>
            <a:cxnLst/>
            <a:rect l="l" t="t" r="r" b="b"/>
            <a:pathLst>
              <a:path w="66452" h="61480" extrusionOk="0">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79"/>
          <p:cNvSpPr/>
          <p:nvPr/>
        </p:nvSpPr>
        <p:spPr>
          <a:xfrm>
            <a:off x="3207626" y="4433150"/>
            <a:ext cx="1547839" cy="711981"/>
          </a:xfrm>
          <a:custGeom>
            <a:avLst/>
            <a:gdLst/>
            <a:ahLst/>
            <a:cxnLst/>
            <a:rect l="l" t="t" r="r" b="b"/>
            <a:pathLst>
              <a:path w="62350" h="28680" extrusionOk="0">
                <a:moveTo>
                  <a:pt x="41636" y="0"/>
                </a:moveTo>
                <a:cubicBezTo>
                  <a:pt x="26782" y="0"/>
                  <a:pt x="9821" y="8724"/>
                  <a:pt x="2175" y="20436"/>
                </a:cubicBezTo>
                <a:cubicBezTo>
                  <a:pt x="1699" y="21181"/>
                  <a:pt x="1285" y="21989"/>
                  <a:pt x="953" y="22839"/>
                </a:cubicBezTo>
                <a:cubicBezTo>
                  <a:pt x="228" y="24724"/>
                  <a:pt x="0" y="26795"/>
                  <a:pt x="518" y="28680"/>
                </a:cubicBezTo>
                <a:lnTo>
                  <a:pt x="53318" y="28680"/>
                </a:lnTo>
                <a:cubicBezTo>
                  <a:pt x="55265" y="27396"/>
                  <a:pt x="57068" y="25925"/>
                  <a:pt x="58559" y="24164"/>
                </a:cubicBezTo>
                <a:cubicBezTo>
                  <a:pt x="60734" y="21616"/>
                  <a:pt x="62225" y="18426"/>
                  <a:pt x="62267" y="15071"/>
                </a:cubicBezTo>
                <a:cubicBezTo>
                  <a:pt x="62350" y="8339"/>
                  <a:pt x="56405" y="2705"/>
                  <a:pt x="49880" y="1006"/>
                </a:cubicBezTo>
                <a:cubicBezTo>
                  <a:pt x="47263" y="322"/>
                  <a:pt x="44488" y="0"/>
                  <a:pt x="41636"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79"/>
          <p:cNvSpPr/>
          <p:nvPr/>
        </p:nvSpPr>
        <p:spPr>
          <a:xfrm>
            <a:off x="1422746" y="4751853"/>
            <a:ext cx="183515" cy="147455"/>
          </a:xfrm>
          <a:custGeom>
            <a:avLst/>
            <a:gdLst/>
            <a:ahLst/>
            <a:cxnLst/>
            <a:rect l="l" t="t" r="r" b="b"/>
            <a:pathLst>
              <a:path w="7810" h="6276" extrusionOk="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79"/>
          <p:cNvSpPr/>
          <p:nvPr/>
        </p:nvSpPr>
        <p:spPr>
          <a:xfrm>
            <a:off x="1269054" y="4566503"/>
            <a:ext cx="130858" cy="120059"/>
          </a:xfrm>
          <a:custGeom>
            <a:avLst/>
            <a:gdLst/>
            <a:ahLst/>
            <a:cxnLst/>
            <a:rect l="l" t="t" r="r" b="b"/>
            <a:pathLst>
              <a:path w="5569" h="5110" extrusionOk="0">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79"/>
          <p:cNvSpPr/>
          <p:nvPr/>
        </p:nvSpPr>
        <p:spPr>
          <a:xfrm>
            <a:off x="1575099" y="4594298"/>
            <a:ext cx="144580" cy="72130"/>
          </a:xfrm>
          <a:custGeom>
            <a:avLst/>
            <a:gdLst/>
            <a:ahLst/>
            <a:cxnLst/>
            <a:rect l="l" t="t" r="r" b="b"/>
            <a:pathLst>
              <a:path w="6153" h="3070" extrusionOk="0">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79"/>
          <p:cNvSpPr/>
          <p:nvPr/>
        </p:nvSpPr>
        <p:spPr>
          <a:xfrm>
            <a:off x="1095624" y="4433147"/>
            <a:ext cx="114950" cy="73163"/>
          </a:xfrm>
          <a:custGeom>
            <a:avLst/>
            <a:gdLst/>
            <a:ahLst/>
            <a:cxnLst/>
            <a:rect l="l" t="t" r="r" b="b"/>
            <a:pathLst>
              <a:path w="4892" h="3114" extrusionOk="0">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79"/>
          <p:cNvSpPr/>
          <p:nvPr/>
        </p:nvSpPr>
        <p:spPr>
          <a:xfrm>
            <a:off x="1159442" y="4745791"/>
            <a:ext cx="70117" cy="63225"/>
          </a:xfrm>
          <a:custGeom>
            <a:avLst/>
            <a:gdLst/>
            <a:ahLst/>
            <a:cxnLst/>
            <a:rect l="l" t="t" r="r" b="b"/>
            <a:pathLst>
              <a:path w="2984" h="2691" extrusionOk="0">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0" name="Google Shape;630;p79"/>
          <p:cNvGrpSpPr/>
          <p:nvPr/>
        </p:nvGrpSpPr>
        <p:grpSpPr>
          <a:xfrm rot="10800000">
            <a:off x="6311381" y="3803824"/>
            <a:ext cx="1931101" cy="1350549"/>
            <a:chOff x="3045330" y="-6829"/>
            <a:chExt cx="2308272" cy="1614331"/>
          </a:xfrm>
        </p:grpSpPr>
        <p:sp>
          <p:nvSpPr>
            <p:cNvPr id="631" name="Google Shape;631;p79"/>
            <p:cNvSpPr/>
            <p:nvPr/>
          </p:nvSpPr>
          <p:spPr>
            <a:xfrm>
              <a:off x="4420183" y="61587"/>
              <a:ext cx="933419" cy="1188837"/>
            </a:xfrm>
            <a:custGeom>
              <a:avLst/>
              <a:gdLst/>
              <a:ahLst/>
              <a:cxnLst/>
              <a:rect l="l" t="t" r="r" b="b"/>
              <a:pathLst>
                <a:path w="29083" h="37099" extrusionOk="0">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79"/>
            <p:cNvSpPr/>
            <p:nvPr/>
          </p:nvSpPr>
          <p:spPr>
            <a:xfrm>
              <a:off x="3045330" y="-6829"/>
              <a:ext cx="1311723" cy="291866"/>
            </a:xfrm>
            <a:custGeom>
              <a:avLst/>
              <a:gdLst/>
              <a:ahLst/>
              <a:cxnLst/>
              <a:rect l="l" t="t" r="r" b="b"/>
              <a:pathLst>
                <a:path w="40870" h="9108" extrusionOk="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79"/>
            <p:cNvSpPr/>
            <p:nvPr/>
          </p:nvSpPr>
          <p:spPr>
            <a:xfrm>
              <a:off x="3623040" y="328330"/>
              <a:ext cx="848367" cy="1279172"/>
            </a:xfrm>
            <a:custGeom>
              <a:avLst/>
              <a:gdLst/>
              <a:ahLst/>
              <a:cxnLst/>
              <a:rect l="l" t="t" r="r" b="b"/>
              <a:pathLst>
                <a:path w="26433" h="39918" extrusionOk="0">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34" name="Google Shape;634;p79"/>
          <p:cNvSpPr/>
          <p:nvPr/>
        </p:nvSpPr>
        <p:spPr>
          <a:xfrm rot="-5400000">
            <a:off x="-597935" y="2503512"/>
            <a:ext cx="2085044" cy="909976"/>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79"/>
          <p:cNvSpPr txBox="1">
            <a:spLocks noGrp="1"/>
          </p:cNvSpPr>
          <p:nvPr>
            <p:ph type="title"/>
          </p:nvPr>
        </p:nvSpPr>
        <p:spPr>
          <a:xfrm>
            <a:off x="1435608" y="418374"/>
            <a:ext cx="6276900" cy="57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sp>
        <p:nvSpPr>
          <p:cNvPr id="636" name="Google Shape;636;p79"/>
          <p:cNvSpPr txBox="1">
            <a:spLocks noGrp="1"/>
          </p:cNvSpPr>
          <p:nvPr>
            <p:ph type="subTitle" idx="1"/>
          </p:nvPr>
        </p:nvSpPr>
        <p:spPr>
          <a:xfrm>
            <a:off x="2166425" y="1607300"/>
            <a:ext cx="4815300" cy="20925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bulleted list ">
  <p:cSld name="CUSTOM_1">
    <p:bg>
      <p:bgPr>
        <a:solidFill>
          <a:schemeClr val="accent4"/>
        </a:solidFill>
        <a:effectLst/>
      </p:bgPr>
    </p:bg>
    <p:spTree>
      <p:nvGrpSpPr>
        <p:cNvPr id="1" name="Shape 637"/>
        <p:cNvGrpSpPr/>
        <p:nvPr/>
      </p:nvGrpSpPr>
      <p:grpSpPr>
        <a:xfrm>
          <a:off x="0" y="0"/>
          <a:ext cx="0" cy="0"/>
          <a:chOff x="0" y="0"/>
          <a:chExt cx="0" cy="0"/>
        </a:xfrm>
      </p:grpSpPr>
      <p:sp>
        <p:nvSpPr>
          <p:cNvPr id="638" name="Google Shape;638;p80"/>
          <p:cNvSpPr/>
          <p:nvPr/>
        </p:nvSpPr>
        <p:spPr>
          <a:xfrm>
            <a:off x="8119599" y="2664177"/>
            <a:ext cx="1025648" cy="1063093"/>
          </a:xfrm>
          <a:custGeom>
            <a:avLst/>
            <a:gdLst/>
            <a:ahLst/>
            <a:cxnLst/>
            <a:rect l="l" t="t" r="r" b="b"/>
            <a:pathLst>
              <a:path w="32004" h="33175" extrusionOk="0">
                <a:moveTo>
                  <a:pt x="10837" y="0"/>
                </a:moveTo>
                <a:cubicBezTo>
                  <a:pt x="8343" y="0"/>
                  <a:pt x="5972" y="932"/>
                  <a:pt x="4474" y="3782"/>
                </a:cubicBezTo>
                <a:cubicBezTo>
                  <a:pt x="0" y="12316"/>
                  <a:pt x="12035" y="21326"/>
                  <a:pt x="18477" y="26173"/>
                </a:cubicBezTo>
                <a:cubicBezTo>
                  <a:pt x="18871" y="26463"/>
                  <a:pt x="19223" y="26733"/>
                  <a:pt x="19575" y="27002"/>
                </a:cubicBezTo>
                <a:cubicBezTo>
                  <a:pt x="24049" y="30399"/>
                  <a:pt x="28275" y="32243"/>
                  <a:pt x="32003" y="33175"/>
                </a:cubicBezTo>
                <a:lnTo>
                  <a:pt x="32003" y="32553"/>
                </a:lnTo>
                <a:cubicBezTo>
                  <a:pt x="28378" y="31621"/>
                  <a:pt x="24298" y="29819"/>
                  <a:pt x="19948" y="26505"/>
                </a:cubicBezTo>
                <a:cubicBezTo>
                  <a:pt x="19596" y="26256"/>
                  <a:pt x="19243" y="25987"/>
                  <a:pt x="18850" y="25697"/>
                </a:cubicBezTo>
                <a:cubicBezTo>
                  <a:pt x="12532" y="20953"/>
                  <a:pt x="787" y="12129"/>
                  <a:pt x="5013" y="4072"/>
                </a:cubicBezTo>
                <a:cubicBezTo>
                  <a:pt x="6354" y="1513"/>
                  <a:pt x="8430" y="590"/>
                  <a:pt x="10796" y="590"/>
                </a:cubicBezTo>
                <a:cubicBezTo>
                  <a:pt x="13620" y="590"/>
                  <a:pt x="16855" y="1906"/>
                  <a:pt x="19741" y="3326"/>
                </a:cubicBezTo>
                <a:cubicBezTo>
                  <a:pt x="22185" y="4527"/>
                  <a:pt x="24733" y="5625"/>
                  <a:pt x="27177" y="6702"/>
                </a:cubicBezTo>
                <a:cubicBezTo>
                  <a:pt x="28772" y="7386"/>
                  <a:pt x="30388" y="8069"/>
                  <a:pt x="32003" y="8815"/>
                </a:cubicBezTo>
                <a:lnTo>
                  <a:pt x="32003" y="8132"/>
                </a:lnTo>
                <a:cubicBezTo>
                  <a:pt x="30470" y="7448"/>
                  <a:pt x="28938" y="6785"/>
                  <a:pt x="27426" y="6143"/>
                </a:cubicBezTo>
                <a:cubicBezTo>
                  <a:pt x="24981" y="5066"/>
                  <a:pt x="22433" y="3968"/>
                  <a:pt x="20010" y="2787"/>
                </a:cubicBezTo>
                <a:cubicBezTo>
                  <a:pt x="18097" y="1843"/>
                  <a:pt x="14345" y="0"/>
                  <a:pt x="1083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80"/>
          <p:cNvSpPr/>
          <p:nvPr/>
        </p:nvSpPr>
        <p:spPr>
          <a:xfrm>
            <a:off x="3653475" y="4777318"/>
            <a:ext cx="304708" cy="274562"/>
          </a:xfrm>
          <a:custGeom>
            <a:avLst/>
            <a:gdLst/>
            <a:ahLst/>
            <a:cxnLst/>
            <a:rect l="l" t="t" r="r" b="b"/>
            <a:pathLst>
              <a:path w="9508" h="8568" extrusionOk="0">
                <a:moveTo>
                  <a:pt x="4414" y="1"/>
                </a:moveTo>
                <a:cubicBezTo>
                  <a:pt x="2737" y="1"/>
                  <a:pt x="1039" y="697"/>
                  <a:pt x="332" y="2246"/>
                </a:cubicBezTo>
                <a:cubicBezTo>
                  <a:pt x="21" y="2909"/>
                  <a:pt x="0" y="3655"/>
                  <a:pt x="145" y="4380"/>
                </a:cubicBezTo>
                <a:cubicBezTo>
                  <a:pt x="187" y="4545"/>
                  <a:pt x="228" y="4711"/>
                  <a:pt x="290" y="4877"/>
                </a:cubicBezTo>
                <a:cubicBezTo>
                  <a:pt x="601" y="5726"/>
                  <a:pt x="1119" y="6472"/>
                  <a:pt x="1719" y="7155"/>
                </a:cubicBezTo>
                <a:cubicBezTo>
                  <a:pt x="2237" y="7756"/>
                  <a:pt x="2859" y="8336"/>
                  <a:pt x="3625" y="8523"/>
                </a:cubicBezTo>
                <a:cubicBezTo>
                  <a:pt x="3774" y="8553"/>
                  <a:pt x="3926" y="8568"/>
                  <a:pt x="4080" y="8568"/>
                </a:cubicBezTo>
                <a:cubicBezTo>
                  <a:pt x="4547" y="8568"/>
                  <a:pt x="5027" y="8435"/>
                  <a:pt x="5448" y="8233"/>
                </a:cubicBezTo>
                <a:cubicBezTo>
                  <a:pt x="7416" y="7259"/>
                  <a:pt x="9508" y="4670"/>
                  <a:pt x="8638" y="2371"/>
                </a:cubicBezTo>
                <a:cubicBezTo>
                  <a:pt x="8348" y="1604"/>
                  <a:pt x="7706" y="1003"/>
                  <a:pt x="7002" y="610"/>
                </a:cubicBezTo>
                <a:cubicBezTo>
                  <a:pt x="6258" y="212"/>
                  <a:pt x="5339" y="1"/>
                  <a:pt x="44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80"/>
          <p:cNvSpPr/>
          <p:nvPr/>
        </p:nvSpPr>
        <p:spPr>
          <a:xfrm>
            <a:off x="1832424" y="591571"/>
            <a:ext cx="94957" cy="91873"/>
          </a:xfrm>
          <a:custGeom>
            <a:avLst/>
            <a:gdLst/>
            <a:ahLst/>
            <a:cxnLst/>
            <a:rect l="l" t="t" r="r" b="b"/>
            <a:pathLst>
              <a:path w="2963" h="2867" extrusionOk="0">
                <a:moveTo>
                  <a:pt x="1254" y="0"/>
                </a:moveTo>
                <a:cubicBezTo>
                  <a:pt x="1047" y="0"/>
                  <a:pt x="845" y="50"/>
                  <a:pt x="663" y="165"/>
                </a:cubicBezTo>
                <a:cubicBezTo>
                  <a:pt x="436" y="310"/>
                  <a:pt x="291" y="559"/>
                  <a:pt x="208" y="808"/>
                </a:cubicBezTo>
                <a:cubicBezTo>
                  <a:pt x="1" y="1553"/>
                  <a:pt x="332" y="2651"/>
                  <a:pt x="1181" y="2838"/>
                </a:cubicBezTo>
                <a:cubicBezTo>
                  <a:pt x="1254" y="2857"/>
                  <a:pt x="1329" y="2867"/>
                  <a:pt x="1405" y="2867"/>
                </a:cubicBezTo>
                <a:cubicBezTo>
                  <a:pt x="1564" y="2867"/>
                  <a:pt x="1724" y="2825"/>
                  <a:pt x="1865" y="2755"/>
                </a:cubicBezTo>
                <a:cubicBezTo>
                  <a:pt x="1927" y="2734"/>
                  <a:pt x="1968" y="2713"/>
                  <a:pt x="2031" y="2672"/>
                </a:cubicBezTo>
                <a:cubicBezTo>
                  <a:pt x="2279" y="2527"/>
                  <a:pt x="2486" y="2299"/>
                  <a:pt x="2652" y="2071"/>
                </a:cubicBezTo>
                <a:cubicBezTo>
                  <a:pt x="2818" y="1864"/>
                  <a:pt x="2963" y="1636"/>
                  <a:pt x="2963" y="1367"/>
                </a:cubicBezTo>
                <a:cubicBezTo>
                  <a:pt x="2963" y="1160"/>
                  <a:pt x="2880" y="953"/>
                  <a:pt x="2756" y="808"/>
                </a:cubicBezTo>
                <a:cubicBezTo>
                  <a:pt x="2436" y="382"/>
                  <a:pt x="1826" y="0"/>
                  <a:pt x="1254"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80"/>
          <p:cNvSpPr/>
          <p:nvPr/>
        </p:nvSpPr>
        <p:spPr>
          <a:xfrm>
            <a:off x="7929077" y="1462"/>
            <a:ext cx="1216171" cy="1961474"/>
          </a:xfrm>
          <a:custGeom>
            <a:avLst/>
            <a:gdLst/>
            <a:ahLst/>
            <a:cxnLst/>
            <a:rect l="l" t="t" r="r" b="b"/>
            <a:pathLst>
              <a:path w="37949" h="61210" extrusionOk="0">
                <a:moveTo>
                  <a:pt x="0" y="0"/>
                </a:moveTo>
                <a:cubicBezTo>
                  <a:pt x="414" y="1077"/>
                  <a:pt x="870" y="2134"/>
                  <a:pt x="1305" y="3128"/>
                </a:cubicBezTo>
                <a:cubicBezTo>
                  <a:pt x="6442" y="14686"/>
                  <a:pt x="12449" y="25023"/>
                  <a:pt x="18415" y="35297"/>
                </a:cubicBezTo>
                <a:cubicBezTo>
                  <a:pt x="22641" y="42547"/>
                  <a:pt x="26908" y="49859"/>
                  <a:pt x="31817" y="55410"/>
                </a:cubicBezTo>
                <a:cubicBezTo>
                  <a:pt x="33785" y="57626"/>
                  <a:pt x="35835" y="59532"/>
                  <a:pt x="37948" y="61210"/>
                </a:cubicBezTo>
                <a:lnTo>
                  <a:pt x="3794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DDACB"/>
              </a:solidFill>
              <a:latin typeface="Arial"/>
              <a:ea typeface="Arial"/>
              <a:cs typeface="Arial"/>
              <a:sym typeface="Arial"/>
            </a:endParaRPr>
          </a:p>
        </p:txBody>
      </p:sp>
      <p:sp>
        <p:nvSpPr>
          <p:cNvPr id="642" name="Google Shape;642;p80"/>
          <p:cNvSpPr/>
          <p:nvPr/>
        </p:nvSpPr>
        <p:spPr>
          <a:xfrm>
            <a:off x="910" y="4049835"/>
            <a:ext cx="1382786" cy="1095266"/>
          </a:xfrm>
          <a:custGeom>
            <a:avLst/>
            <a:gdLst/>
            <a:ahLst/>
            <a:cxnLst/>
            <a:rect l="l" t="t" r="r" b="b"/>
            <a:pathLst>
              <a:path w="43148" h="34179" extrusionOk="0">
                <a:moveTo>
                  <a:pt x="1" y="1"/>
                </a:moveTo>
                <a:lnTo>
                  <a:pt x="1" y="34179"/>
                </a:lnTo>
                <a:lnTo>
                  <a:pt x="43148" y="34179"/>
                </a:lnTo>
                <a:cubicBezTo>
                  <a:pt x="40952" y="30782"/>
                  <a:pt x="38591" y="27468"/>
                  <a:pt x="36250" y="24195"/>
                </a:cubicBezTo>
                <a:cubicBezTo>
                  <a:pt x="33164" y="19886"/>
                  <a:pt x="30057" y="15536"/>
                  <a:pt x="26017" y="12098"/>
                </a:cubicBezTo>
                <a:cubicBezTo>
                  <a:pt x="20756" y="7603"/>
                  <a:pt x="14210" y="4910"/>
                  <a:pt x="7685" y="2590"/>
                </a:cubicBezTo>
                <a:cubicBezTo>
                  <a:pt x="5138" y="1679"/>
                  <a:pt x="2569" y="829"/>
                  <a:pt x="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80"/>
          <p:cNvSpPr/>
          <p:nvPr/>
        </p:nvSpPr>
        <p:spPr>
          <a:xfrm>
            <a:off x="910" y="1462"/>
            <a:ext cx="1301161" cy="1600391"/>
          </a:xfrm>
          <a:custGeom>
            <a:avLst/>
            <a:gdLst/>
            <a:ahLst/>
            <a:cxnLst/>
            <a:rect l="l" t="t" r="r" b="b"/>
            <a:pathLst>
              <a:path w="40601" h="49942" extrusionOk="0">
                <a:moveTo>
                  <a:pt x="34904" y="0"/>
                </a:moveTo>
                <a:cubicBezTo>
                  <a:pt x="37369" y="2216"/>
                  <a:pt x="38674" y="4557"/>
                  <a:pt x="38881" y="7167"/>
                </a:cubicBezTo>
                <a:cubicBezTo>
                  <a:pt x="39357" y="13029"/>
                  <a:pt x="33930" y="19202"/>
                  <a:pt x="29580" y="24173"/>
                </a:cubicBezTo>
                <a:lnTo>
                  <a:pt x="29352" y="24422"/>
                </a:lnTo>
                <a:cubicBezTo>
                  <a:pt x="24174" y="30325"/>
                  <a:pt x="18809" y="35504"/>
                  <a:pt x="13382" y="39792"/>
                </a:cubicBezTo>
                <a:cubicBezTo>
                  <a:pt x="8970" y="43313"/>
                  <a:pt x="4475" y="46254"/>
                  <a:pt x="1" y="48595"/>
                </a:cubicBezTo>
                <a:lnTo>
                  <a:pt x="1" y="49941"/>
                </a:lnTo>
                <a:cubicBezTo>
                  <a:pt x="4744" y="47518"/>
                  <a:pt x="9467" y="44452"/>
                  <a:pt x="14128" y="40744"/>
                </a:cubicBezTo>
                <a:cubicBezTo>
                  <a:pt x="19617" y="36415"/>
                  <a:pt x="25044" y="31175"/>
                  <a:pt x="30264" y="25230"/>
                </a:cubicBezTo>
                <a:lnTo>
                  <a:pt x="30492" y="24960"/>
                </a:lnTo>
                <a:cubicBezTo>
                  <a:pt x="34987" y="19823"/>
                  <a:pt x="40600" y="13443"/>
                  <a:pt x="40082" y="7063"/>
                </a:cubicBezTo>
                <a:cubicBezTo>
                  <a:pt x="39896" y="4536"/>
                  <a:pt x="38736" y="2175"/>
                  <a:pt x="36644" y="0"/>
                </a:cubicBezTo>
                <a:close/>
              </a:path>
            </a:pathLst>
          </a:custGeom>
          <a:solidFill>
            <a:srgbClr val="E1D0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80"/>
          <p:cNvSpPr/>
          <p:nvPr/>
        </p:nvSpPr>
        <p:spPr>
          <a:xfrm>
            <a:off x="5916974" y="1462"/>
            <a:ext cx="1231457" cy="819134"/>
          </a:xfrm>
          <a:custGeom>
            <a:avLst/>
            <a:gdLst/>
            <a:ahLst/>
            <a:cxnLst/>
            <a:rect l="l" t="t" r="r" b="b"/>
            <a:pathLst>
              <a:path w="38426" h="25562" extrusionOk="0">
                <a:moveTo>
                  <a:pt x="3253" y="0"/>
                </a:moveTo>
                <a:cubicBezTo>
                  <a:pt x="3212" y="41"/>
                  <a:pt x="3170" y="83"/>
                  <a:pt x="3129" y="124"/>
                </a:cubicBezTo>
                <a:cubicBezTo>
                  <a:pt x="2860" y="435"/>
                  <a:pt x="2694" y="849"/>
                  <a:pt x="2570" y="1222"/>
                </a:cubicBezTo>
                <a:cubicBezTo>
                  <a:pt x="1782" y="3584"/>
                  <a:pt x="312" y="7975"/>
                  <a:pt x="125" y="11372"/>
                </a:cubicBezTo>
                <a:cubicBezTo>
                  <a:pt x="1" y="13796"/>
                  <a:pt x="726" y="16053"/>
                  <a:pt x="2321" y="18042"/>
                </a:cubicBezTo>
                <a:cubicBezTo>
                  <a:pt x="4085" y="20280"/>
                  <a:pt x="5745" y="20469"/>
                  <a:pt x="7746" y="20469"/>
                </a:cubicBezTo>
                <a:cubicBezTo>
                  <a:pt x="7930" y="20469"/>
                  <a:pt x="8117" y="20467"/>
                  <a:pt x="8307" y="20465"/>
                </a:cubicBezTo>
                <a:cubicBezTo>
                  <a:pt x="8908" y="20465"/>
                  <a:pt x="9509" y="20465"/>
                  <a:pt x="10172" y="20507"/>
                </a:cubicBezTo>
                <a:cubicBezTo>
                  <a:pt x="13258" y="20693"/>
                  <a:pt x="15267" y="21853"/>
                  <a:pt x="17794" y="23345"/>
                </a:cubicBezTo>
                <a:cubicBezTo>
                  <a:pt x="18291" y="23635"/>
                  <a:pt x="18830" y="23945"/>
                  <a:pt x="19389" y="24277"/>
                </a:cubicBezTo>
                <a:cubicBezTo>
                  <a:pt x="20922" y="25126"/>
                  <a:pt x="22517" y="25561"/>
                  <a:pt x="24091" y="25561"/>
                </a:cubicBezTo>
                <a:cubicBezTo>
                  <a:pt x="25831" y="25561"/>
                  <a:pt x="27530" y="25043"/>
                  <a:pt x="29063" y="23987"/>
                </a:cubicBezTo>
                <a:cubicBezTo>
                  <a:pt x="32543" y="21605"/>
                  <a:pt x="35401" y="16592"/>
                  <a:pt x="36437" y="12863"/>
                </a:cubicBezTo>
                <a:cubicBezTo>
                  <a:pt x="37473" y="9073"/>
                  <a:pt x="38426" y="4661"/>
                  <a:pt x="36478" y="394"/>
                </a:cubicBezTo>
                <a:cubicBezTo>
                  <a:pt x="36416" y="269"/>
                  <a:pt x="36333" y="124"/>
                  <a:pt x="36271" y="0"/>
                </a:cubicBezTo>
                <a:lnTo>
                  <a:pt x="35463" y="0"/>
                </a:lnTo>
                <a:cubicBezTo>
                  <a:pt x="35608" y="228"/>
                  <a:pt x="35733" y="435"/>
                  <a:pt x="35836" y="684"/>
                </a:cubicBezTo>
                <a:cubicBezTo>
                  <a:pt x="37701" y="4744"/>
                  <a:pt x="36768" y="9011"/>
                  <a:pt x="35774" y="12677"/>
                </a:cubicBezTo>
                <a:cubicBezTo>
                  <a:pt x="34780" y="16281"/>
                  <a:pt x="32025" y="21128"/>
                  <a:pt x="28669" y="23428"/>
                </a:cubicBezTo>
                <a:cubicBezTo>
                  <a:pt x="27255" y="24385"/>
                  <a:pt x="25687" y="24868"/>
                  <a:pt x="24084" y="24868"/>
                </a:cubicBezTo>
                <a:cubicBezTo>
                  <a:pt x="22635" y="24868"/>
                  <a:pt x="21158" y="24473"/>
                  <a:pt x="19741" y="23676"/>
                </a:cubicBezTo>
                <a:cubicBezTo>
                  <a:pt x="19182" y="23365"/>
                  <a:pt x="18644" y="23055"/>
                  <a:pt x="18126" y="22744"/>
                </a:cubicBezTo>
                <a:cubicBezTo>
                  <a:pt x="15640" y="21273"/>
                  <a:pt x="13465" y="20010"/>
                  <a:pt x="10213" y="19823"/>
                </a:cubicBezTo>
                <a:cubicBezTo>
                  <a:pt x="9674" y="19782"/>
                  <a:pt x="9177" y="19782"/>
                  <a:pt x="8701" y="19782"/>
                </a:cubicBezTo>
                <a:lnTo>
                  <a:pt x="8307" y="19782"/>
                </a:lnTo>
                <a:cubicBezTo>
                  <a:pt x="8265" y="19782"/>
                  <a:pt x="8224" y="19782"/>
                  <a:pt x="8183" y="19782"/>
                </a:cubicBezTo>
                <a:cubicBezTo>
                  <a:pt x="6014" y="19782"/>
                  <a:pt x="4547" y="19762"/>
                  <a:pt x="2860" y="17628"/>
                </a:cubicBezTo>
                <a:cubicBezTo>
                  <a:pt x="1368" y="15763"/>
                  <a:pt x="685" y="13671"/>
                  <a:pt x="809" y="11413"/>
                </a:cubicBezTo>
                <a:cubicBezTo>
                  <a:pt x="995" y="8099"/>
                  <a:pt x="2445" y="3770"/>
                  <a:pt x="3232" y="1450"/>
                </a:cubicBezTo>
                <a:cubicBezTo>
                  <a:pt x="3336" y="1139"/>
                  <a:pt x="3460" y="808"/>
                  <a:pt x="3647" y="580"/>
                </a:cubicBezTo>
                <a:cubicBezTo>
                  <a:pt x="3709" y="518"/>
                  <a:pt x="3750" y="476"/>
                  <a:pt x="3812" y="435"/>
                </a:cubicBezTo>
                <a:cubicBezTo>
                  <a:pt x="4040" y="249"/>
                  <a:pt x="4372" y="104"/>
                  <a:pt x="472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80"/>
          <p:cNvSpPr/>
          <p:nvPr/>
        </p:nvSpPr>
        <p:spPr>
          <a:xfrm>
            <a:off x="6069681" y="1462"/>
            <a:ext cx="922744" cy="694095"/>
          </a:xfrm>
          <a:custGeom>
            <a:avLst/>
            <a:gdLst/>
            <a:ahLst/>
            <a:cxnLst/>
            <a:rect l="l" t="t" r="r" b="b"/>
            <a:pathLst>
              <a:path w="28793" h="21660" extrusionOk="0">
                <a:moveTo>
                  <a:pt x="20500" y="414"/>
                </a:moveTo>
                <a:cubicBezTo>
                  <a:pt x="23140" y="414"/>
                  <a:pt x="25678" y="1050"/>
                  <a:pt x="26763" y="3418"/>
                </a:cubicBezTo>
                <a:cubicBezTo>
                  <a:pt x="28088" y="6297"/>
                  <a:pt x="27488" y="9321"/>
                  <a:pt x="26783" y="11952"/>
                </a:cubicBezTo>
                <a:cubicBezTo>
                  <a:pt x="26100" y="14541"/>
                  <a:pt x="24153" y="17897"/>
                  <a:pt x="21791" y="19637"/>
                </a:cubicBezTo>
                <a:cubicBezTo>
                  <a:pt x="20583" y="20534"/>
                  <a:pt x="19292" y="20965"/>
                  <a:pt x="17972" y="20965"/>
                </a:cubicBezTo>
                <a:cubicBezTo>
                  <a:pt x="16914" y="20965"/>
                  <a:pt x="15838" y="20689"/>
                  <a:pt x="14769" y="20155"/>
                </a:cubicBezTo>
                <a:cubicBezTo>
                  <a:pt x="14314" y="19927"/>
                  <a:pt x="13879" y="19699"/>
                  <a:pt x="13464" y="19471"/>
                </a:cubicBezTo>
                <a:cubicBezTo>
                  <a:pt x="12035" y="18705"/>
                  <a:pt x="10751" y="18000"/>
                  <a:pt x="9156" y="17628"/>
                </a:cubicBezTo>
                <a:cubicBezTo>
                  <a:pt x="8638" y="17503"/>
                  <a:pt x="8058" y="17420"/>
                  <a:pt x="7478" y="17379"/>
                </a:cubicBezTo>
                <a:cubicBezTo>
                  <a:pt x="7188" y="17379"/>
                  <a:pt x="6919" y="17358"/>
                  <a:pt x="6670" y="17358"/>
                </a:cubicBezTo>
                <a:lnTo>
                  <a:pt x="6049" y="17358"/>
                </a:lnTo>
                <a:cubicBezTo>
                  <a:pt x="4350" y="17358"/>
                  <a:pt x="3294" y="17317"/>
                  <a:pt x="2051" y="15598"/>
                </a:cubicBezTo>
                <a:cubicBezTo>
                  <a:pt x="1036" y="14231"/>
                  <a:pt x="559" y="12698"/>
                  <a:pt x="663" y="11020"/>
                </a:cubicBezTo>
                <a:cubicBezTo>
                  <a:pt x="808" y="8576"/>
                  <a:pt x="1864" y="5427"/>
                  <a:pt x="2507" y="3729"/>
                </a:cubicBezTo>
                <a:cubicBezTo>
                  <a:pt x="2589" y="3501"/>
                  <a:pt x="2672" y="3273"/>
                  <a:pt x="2817" y="3107"/>
                </a:cubicBezTo>
                <a:cubicBezTo>
                  <a:pt x="2859" y="3066"/>
                  <a:pt x="2900" y="3045"/>
                  <a:pt x="2942" y="3004"/>
                </a:cubicBezTo>
                <a:cubicBezTo>
                  <a:pt x="3522" y="2569"/>
                  <a:pt x="4806" y="2465"/>
                  <a:pt x="5800" y="2361"/>
                </a:cubicBezTo>
                <a:cubicBezTo>
                  <a:pt x="6007" y="2361"/>
                  <a:pt x="6214" y="2341"/>
                  <a:pt x="6401" y="2320"/>
                </a:cubicBezTo>
                <a:cubicBezTo>
                  <a:pt x="6716" y="2281"/>
                  <a:pt x="7040" y="2266"/>
                  <a:pt x="7366" y="2266"/>
                </a:cubicBezTo>
                <a:cubicBezTo>
                  <a:pt x="7555" y="2266"/>
                  <a:pt x="7744" y="2271"/>
                  <a:pt x="7934" y="2279"/>
                </a:cubicBezTo>
                <a:cubicBezTo>
                  <a:pt x="8493" y="2279"/>
                  <a:pt x="9073" y="2279"/>
                  <a:pt x="9632" y="2216"/>
                </a:cubicBezTo>
                <a:cubicBezTo>
                  <a:pt x="10606" y="2113"/>
                  <a:pt x="11538" y="1844"/>
                  <a:pt x="12408" y="1595"/>
                </a:cubicBezTo>
                <a:cubicBezTo>
                  <a:pt x="13071" y="1409"/>
                  <a:pt x="13713" y="1201"/>
                  <a:pt x="14376" y="1119"/>
                </a:cubicBezTo>
                <a:cubicBezTo>
                  <a:pt x="14728" y="1056"/>
                  <a:pt x="15101" y="994"/>
                  <a:pt x="15515" y="932"/>
                </a:cubicBezTo>
                <a:cubicBezTo>
                  <a:pt x="16959" y="693"/>
                  <a:pt x="18751" y="414"/>
                  <a:pt x="20500" y="414"/>
                </a:cubicBezTo>
                <a:close/>
                <a:moveTo>
                  <a:pt x="17131" y="0"/>
                </a:moveTo>
                <a:cubicBezTo>
                  <a:pt x="16551" y="83"/>
                  <a:pt x="15991" y="166"/>
                  <a:pt x="15453" y="249"/>
                </a:cubicBezTo>
                <a:cubicBezTo>
                  <a:pt x="15039" y="311"/>
                  <a:pt x="14666" y="373"/>
                  <a:pt x="14334" y="435"/>
                </a:cubicBezTo>
                <a:cubicBezTo>
                  <a:pt x="13630" y="539"/>
                  <a:pt x="12946" y="725"/>
                  <a:pt x="12263" y="932"/>
                </a:cubicBezTo>
                <a:cubicBezTo>
                  <a:pt x="11414" y="1160"/>
                  <a:pt x="10502" y="1429"/>
                  <a:pt x="9570" y="1533"/>
                </a:cubicBezTo>
                <a:cubicBezTo>
                  <a:pt x="9247" y="1570"/>
                  <a:pt x="8924" y="1578"/>
                  <a:pt x="8596" y="1578"/>
                </a:cubicBezTo>
                <a:cubicBezTo>
                  <a:pt x="8378" y="1578"/>
                  <a:pt x="8157" y="1574"/>
                  <a:pt x="7934" y="1574"/>
                </a:cubicBezTo>
                <a:cubicBezTo>
                  <a:pt x="7395" y="1574"/>
                  <a:pt x="6857" y="1574"/>
                  <a:pt x="6318" y="1636"/>
                </a:cubicBezTo>
                <a:cubicBezTo>
                  <a:pt x="6132" y="1657"/>
                  <a:pt x="5945" y="1678"/>
                  <a:pt x="5738" y="1678"/>
                </a:cubicBezTo>
                <a:cubicBezTo>
                  <a:pt x="4599" y="1781"/>
                  <a:pt x="3211" y="1926"/>
                  <a:pt x="2527" y="2444"/>
                </a:cubicBezTo>
                <a:cubicBezTo>
                  <a:pt x="2486" y="2486"/>
                  <a:pt x="2403" y="2569"/>
                  <a:pt x="2341" y="2610"/>
                </a:cubicBezTo>
                <a:cubicBezTo>
                  <a:pt x="2113" y="2859"/>
                  <a:pt x="1989" y="3169"/>
                  <a:pt x="1864" y="3459"/>
                </a:cubicBezTo>
                <a:cubicBezTo>
                  <a:pt x="1098" y="5344"/>
                  <a:pt x="21" y="8866"/>
                  <a:pt x="0" y="11476"/>
                </a:cubicBezTo>
                <a:cubicBezTo>
                  <a:pt x="0" y="11558"/>
                  <a:pt x="0" y="11621"/>
                  <a:pt x="0" y="11703"/>
                </a:cubicBezTo>
                <a:cubicBezTo>
                  <a:pt x="83" y="13692"/>
                  <a:pt x="870" y="15101"/>
                  <a:pt x="2092" y="16426"/>
                </a:cubicBezTo>
                <a:cubicBezTo>
                  <a:pt x="3294" y="17731"/>
                  <a:pt x="4329" y="18021"/>
                  <a:pt x="5572" y="18063"/>
                </a:cubicBezTo>
                <a:cubicBezTo>
                  <a:pt x="5842" y="18083"/>
                  <a:pt x="6132" y="18083"/>
                  <a:pt x="6422" y="18083"/>
                </a:cubicBezTo>
                <a:cubicBezTo>
                  <a:pt x="6836" y="18083"/>
                  <a:pt x="7271" y="18083"/>
                  <a:pt x="7727" y="18125"/>
                </a:cubicBezTo>
                <a:cubicBezTo>
                  <a:pt x="9922" y="18270"/>
                  <a:pt x="11351" y="19119"/>
                  <a:pt x="13174" y="20093"/>
                </a:cubicBezTo>
                <a:cubicBezTo>
                  <a:pt x="13609" y="20320"/>
                  <a:pt x="14044" y="20548"/>
                  <a:pt x="14500" y="20776"/>
                </a:cubicBezTo>
                <a:cubicBezTo>
                  <a:pt x="15204" y="21128"/>
                  <a:pt x="15909" y="21377"/>
                  <a:pt x="16613" y="21522"/>
                </a:cubicBezTo>
                <a:cubicBezTo>
                  <a:pt x="17069" y="21603"/>
                  <a:pt x="17512" y="21659"/>
                  <a:pt x="17963" y="21659"/>
                </a:cubicBezTo>
                <a:cubicBezTo>
                  <a:pt x="18085" y="21659"/>
                  <a:pt x="18208" y="21655"/>
                  <a:pt x="18332" y="21646"/>
                </a:cubicBezTo>
                <a:cubicBezTo>
                  <a:pt x="19679" y="21584"/>
                  <a:pt x="21004" y="21087"/>
                  <a:pt x="22226" y="20175"/>
                </a:cubicBezTo>
                <a:cubicBezTo>
                  <a:pt x="24712" y="18332"/>
                  <a:pt x="26742" y="14811"/>
                  <a:pt x="27467" y="12097"/>
                </a:cubicBezTo>
                <a:cubicBezTo>
                  <a:pt x="28192" y="9342"/>
                  <a:pt x="28793" y="6173"/>
                  <a:pt x="27384" y="3128"/>
                </a:cubicBezTo>
                <a:cubicBezTo>
                  <a:pt x="26556" y="1284"/>
                  <a:pt x="24981" y="394"/>
                  <a:pt x="2315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80"/>
          <p:cNvSpPr/>
          <p:nvPr/>
        </p:nvSpPr>
        <p:spPr>
          <a:xfrm>
            <a:off x="6213734" y="107499"/>
            <a:ext cx="622683" cy="463659"/>
          </a:xfrm>
          <a:custGeom>
            <a:avLst/>
            <a:gdLst/>
            <a:ahLst/>
            <a:cxnLst/>
            <a:rect l="l" t="t" r="r" b="b"/>
            <a:pathLst>
              <a:path w="19430" h="14469" extrusionOk="0">
                <a:moveTo>
                  <a:pt x="13198" y="657"/>
                </a:moveTo>
                <a:cubicBezTo>
                  <a:pt x="15128" y="657"/>
                  <a:pt x="17139" y="1061"/>
                  <a:pt x="17959" y="2822"/>
                </a:cubicBezTo>
                <a:cubicBezTo>
                  <a:pt x="18746" y="4521"/>
                  <a:pt x="18477" y="6323"/>
                  <a:pt x="18084" y="7918"/>
                </a:cubicBezTo>
                <a:cubicBezTo>
                  <a:pt x="17690" y="9472"/>
                  <a:pt x="16551" y="11398"/>
                  <a:pt x="15204" y="12558"/>
                </a:cubicBezTo>
                <a:cubicBezTo>
                  <a:pt x="14198" y="13415"/>
                  <a:pt x="13198" y="13788"/>
                  <a:pt x="12171" y="13788"/>
                </a:cubicBezTo>
                <a:cubicBezTo>
                  <a:pt x="11486" y="13788"/>
                  <a:pt x="10788" y="13623"/>
                  <a:pt x="10067" y="13324"/>
                </a:cubicBezTo>
                <a:cubicBezTo>
                  <a:pt x="9736" y="13179"/>
                  <a:pt x="9404" y="13055"/>
                  <a:pt x="9073" y="12910"/>
                </a:cubicBezTo>
                <a:cubicBezTo>
                  <a:pt x="8099" y="12475"/>
                  <a:pt x="7209" y="12019"/>
                  <a:pt x="6132" y="11812"/>
                </a:cubicBezTo>
                <a:cubicBezTo>
                  <a:pt x="5759" y="11729"/>
                  <a:pt x="5386" y="11667"/>
                  <a:pt x="4992" y="11647"/>
                </a:cubicBezTo>
                <a:cubicBezTo>
                  <a:pt x="4806" y="11647"/>
                  <a:pt x="4640" y="11626"/>
                  <a:pt x="4454" y="11626"/>
                </a:cubicBezTo>
                <a:lnTo>
                  <a:pt x="4039" y="11626"/>
                </a:lnTo>
                <a:cubicBezTo>
                  <a:pt x="2900" y="11605"/>
                  <a:pt x="2279" y="11522"/>
                  <a:pt x="1512" y="10279"/>
                </a:cubicBezTo>
                <a:cubicBezTo>
                  <a:pt x="953" y="9409"/>
                  <a:pt x="684" y="8394"/>
                  <a:pt x="767" y="7317"/>
                </a:cubicBezTo>
                <a:cubicBezTo>
                  <a:pt x="870" y="5722"/>
                  <a:pt x="1533" y="3775"/>
                  <a:pt x="2030" y="2698"/>
                </a:cubicBezTo>
                <a:cubicBezTo>
                  <a:pt x="2092" y="2574"/>
                  <a:pt x="2175" y="2429"/>
                  <a:pt x="2258" y="2325"/>
                </a:cubicBezTo>
                <a:cubicBezTo>
                  <a:pt x="2299" y="2304"/>
                  <a:pt x="2320" y="2284"/>
                  <a:pt x="2362" y="2263"/>
                </a:cubicBezTo>
                <a:cubicBezTo>
                  <a:pt x="2755" y="2015"/>
                  <a:pt x="3646" y="1870"/>
                  <a:pt x="4454" y="1766"/>
                </a:cubicBezTo>
                <a:cubicBezTo>
                  <a:pt x="4599" y="1745"/>
                  <a:pt x="4744" y="1725"/>
                  <a:pt x="4868" y="1704"/>
                </a:cubicBezTo>
                <a:cubicBezTo>
                  <a:pt x="5241" y="1642"/>
                  <a:pt x="5614" y="1621"/>
                  <a:pt x="5987" y="1580"/>
                </a:cubicBezTo>
                <a:cubicBezTo>
                  <a:pt x="6401" y="1559"/>
                  <a:pt x="6815" y="1538"/>
                  <a:pt x="7229" y="1476"/>
                </a:cubicBezTo>
                <a:cubicBezTo>
                  <a:pt x="7954" y="1372"/>
                  <a:pt x="8659" y="1227"/>
                  <a:pt x="9259" y="1082"/>
                </a:cubicBezTo>
                <a:cubicBezTo>
                  <a:pt x="9674" y="1000"/>
                  <a:pt x="10088" y="896"/>
                  <a:pt x="10481" y="855"/>
                </a:cubicBezTo>
                <a:cubicBezTo>
                  <a:pt x="10709" y="834"/>
                  <a:pt x="10937" y="792"/>
                  <a:pt x="11186" y="772"/>
                </a:cubicBezTo>
                <a:cubicBezTo>
                  <a:pt x="11805" y="711"/>
                  <a:pt x="12496" y="657"/>
                  <a:pt x="13198" y="657"/>
                </a:cubicBezTo>
                <a:close/>
                <a:moveTo>
                  <a:pt x="13092" y="0"/>
                </a:moveTo>
                <a:cubicBezTo>
                  <a:pt x="12437" y="0"/>
                  <a:pt x="11795" y="40"/>
                  <a:pt x="11206" y="88"/>
                </a:cubicBezTo>
                <a:cubicBezTo>
                  <a:pt x="10958" y="109"/>
                  <a:pt x="10709" y="150"/>
                  <a:pt x="10502" y="171"/>
                </a:cubicBezTo>
                <a:cubicBezTo>
                  <a:pt x="10046" y="212"/>
                  <a:pt x="9611" y="316"/>
                  <a:pt x="9176" y="399"/>
                </a:cubicBezTo>
                <a:cubicBezTo>
                  <a:pt x="8576" y="544"/>
                  <a:pt x="7892" y="689"/>
                  <a:pt x="7167" y="792"/>
                </a:cubicBezTo>
                <a:cubicBezTo>
                  <a:pt x="6774" y="855"/>
                  <a:pt x="6380" y="875"/>
                  <a:pt x="5966" y="896"/>
                </a:cubicBezTo>
                <a:cubicBezTo>
                  <a:pt x="5572" y="917"/>
                  <a:pt x="5158" y="958"/>
                  <a:pt x="4764" y="1020"/>
                </a:cubicBezTo>
                <a:cubicBezTo>
                  <a:pt x="4640" y="1041"/>
                  <a:pt x="4495" y="1062"/>
                  <a:pt x="4329" y="1082"/>
                </a:cubicBezTo>
                <a:cubicBezTo>
                  <a:pt x="3397" y="1227"/>
                  <a:pt x="2382" y="1393"/>
                  <a:pt x="1968" y="1683"/>
                </a:cubicBezTo>
                <a:lnTo>
                  <a:pt x="1823" y="1787"/>
                </a:lnTo>
                <a:cubicBezTo>
                  <a:pt x="1657" y="1973"/>
                  <a:pt x="1533" y="2180"/>
                  <a:pt x="1429" y="2387"/>
                </a:cubicBezTo>
                <a:cubicBezTo>
                  <a:pt x="684" y="3817"/>
                  <a:pt x="0" y="6447"/>
                  <a:pt x="145" y="8291"/>
                </a:cubicBezTo>
                <a:cubicBezTo>
                  <a:pt x="145" y="8332"/>
                  <a:pt x="145" y="8394"/>
                  <a:pt x="145" y="8436"/>
                </a:cubicBezTo>
                <a:cubicBezTo>
                  <a:pt x="394" y="10114"/>
                  <a:pt x="1202" y="10735"/>
                  <a:pt x="2154" y="11502"/>
                </a:cubicBezTo>
                <a:cubicBezTo>
                  <a:pt x="2921" y="12102"/>
                  <a:pt x="3522" y="12309"/>
                  <a:pt x="4288" y="12372"/>
                </a:cubicBezTo>
                <a:cubicBezTo>
                  <a:pt x="4454" y="12372"/>
                  <a:pt x="4619" y="12372"/>
                  <a:pt x="4785" y="12392"/>
                </a:cubicBezTo>
                <a:cubicBezTo>
                  <a:pt x="5034" y="12392"/>
                  <a:pt x="5303" y="12413"/>
                  <a:pt x="5572" y="12434"/>
                </a:cubicBezTo>
                <a:cubicBezTo>
                  <a:pt x="6856" y="12537"/>
                  <a:pt x="7747" y="13034"/>
                  <a:pt x="8845" y="13552"/>
                </a:cubicBezTo>
                <a:cubicBezTo>
                  <a:pt x="9176" y="13697"/>
                  <a:pt x="9529" y="13842"/>
                  <a:pt x="9901" y="13987"/>
                </a:cubicBezTo>
                <a:cubicBezTo>
                  <a:pt x="10440" y="14194"/>
                  <a:pt x="10979" y="14360"/>
                  <a:pt x="11538" y="14422"/>
                </a:cubicBezTo>
                <a:cubicBezTo>
                  <a:pt x="11755" y="14453"/>
                  <a:pt x="11968" y="14469"/>
                  <a:pt x="12180" y="14469"/>
                </a:cubicBezTo>
                <a:cubicBezTo>
                  <a:pt x="12392" y="14469"/>
                  <a:pt x="12605" y="14453"/>
                  <a:pt x="12822" y="14422"/>
                </a:cubicBezTo>
                <a:cubicBezTo>
                  <a:pt x="13796" y="14319"/>
                  <a:pt x="14749" y="13842"/>
                  <a:pt x="15681" y="13034"/>
                </a:cubicBezTo>
                <a:cubicBezTo>
                  <a:pt x="17151" y="11792"/>
                  <a:pt x="18353" y="9720"/>
                  <a:pt x="18767" y="8022"/>
                </a:cubicBezTo>
                <a:cubicBezTo>
                  <a:pt x="19181" y="6302"/>
                  <a:pt x="19430" y="4376"/>
                  <a:pt x="18581" y="2532"/>
                </a:cubicBezTo>
                <a:cubicBezTo>
                  <a:pt x="17609" y="445"/>
                  <a:pt x="15277" y="0"/>
                  <a:pt x="130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80"/>
          <p:cNvSpPr/>
          <p:nvPr/>
        </p:nvSpPr>
        <p:spPr>
          <a:xfrm>
            <a:off x="6355128" y="209819"/>
            <a:ext cx="335249" cy="238383"/>
          </a:xfrm>
          <a:custGeom>
            <a:avLst/>
            <a:gdLst/>
            <a:ahLst/>
            <a:cxnLst/>
            <a:rect l="l" t="t" r="r" b="b"/>
            <a:pathLst>
              <a:path w="10461" h="7439" extrusionOk="0">
                <a:moveTo>
                  <a:pt x="6316" y="684"/>
                </a:moveTo>
                <a:cubicBezTo>
                  <a:pt x="7611" y="684"/>
                  <a:pt x="8737" y="1319"/>
                  <a:pt x="9239" y="2364"/>
                </a:cubicBezTo>
                <a:cubicBezTo>
                  <a:pt x="9736" y="3379"/>
                  <a:pt x="9529" y="4559"/>
                  <a:pt x="8679" y="5574"/>
                </a:cubicBezTo>
                <a:cubicBezTo>
                  <a:pt x="7932" y="6479"/>
                  <a:pt x="7262" y="6765"/>
                  <a:pt x="6521" y="6765"/>
                </a:cubicBezTo>
                <a:cubicBezTo>
                  <a:pt x="5990" y="6765"/>
                  <a:pt x="5422" y="6617"/>
                  <a:pt x="4764" y="6444"/>
                </a:cubicBezTo>
                <a:cubicBezTo>
                  <a:pt x="4267" y="6320"/>
                  <a:pt x="3749" y="6175"/>
                  <a:pt x="3190" y="6092"/>
                </a:cubicBezTo>
                <a:cubicBezTo>
                  <a:pt x="2859" y="6051"/>
                  <a:pt x="2589" y="6030"/>
                  <a:pt x="2341" y="6009"/>
                </a:cubicBezTo>
                <a:cubicBezTo>
                  <a:pt x="1595" y="5989"/>
                  <a:pt x="1347" y="5968"/>
                  <a:pt x="1057" y="5077"/>
                </a:cubicBezTo>
                <a:cubicBezTo>
                  <a:pt x="705" y="4062"/>
                  <a:pt x="1098" y="2281"/>
                  <a:pt x="1782" y="1659"/>
                </a:cubicBezTo>
                <a:cubicBezTo>
                  <a:pt x="2279" y="1494"/>
                  <a:pt x="4909" y="727"/>
                  <a:pt x="6194" y="686"/>
                </a:cubicBezTo>
                <a:cubicBezTo>
                  <a:pt x="6235" y="685"/>
                  <a:pt x="6276" y="684"/>
                  <a:pt x="6316" y="684"/>
                </a:cubicBezTo>
                <a:close/>
                <a:moveTo>
                  <a:pt x="6296" y="1"/>
                </a:moveTo>
                <a:cubicBezTo>
                  <a:pt x="6255" y="1"/>
                  <a:pt x="6214" y="1"/>
                  <a:pt x="6173" y="2"/>
                </a:cubicBezTo>
                <a:cubicBezTo>
                  <a:pt x="4744" y="44"/>
                  <a:pt x="1844" y="893"/>
                  <a:pt x="1492" y="1038"/>
                </a:cubicBezTo>
                <a:lnTo>
                  <a:pt x="1388" y="1100"/>
                </a:lnTo>
                <a:cubicBezTo>
                  <a:pt x="394" y="1908"/>
                  <a:pt x="0" y="4124"/>
                  <a:pt x="394" y="5305"/>
                </a:cubicBezTo>
                <a:cubicBezTo>
                  <a:pt x="829" y="6631"/>
                  <a:pt x="1512" y="6672"/>
                  <a:pt x="2299" y="6714"/>
                </a:cubicBezTo>
                <a:cubicBezTo>
                  <a:pt x="2527" y="6714"/>
                  <a:pt x="2797" y="6734"/>
                  <a:pt x="3087" y="6776"/>
                </a:cubicBezTo>
                <a:cubicBezTo>
                  <a:pt x="3604" y="6859"/>
                  <a:pt x="4102" y="6983"/>
                  <a:pt x="4578" y="7107"/>
                </a:cubicBezTo>
                <a:cubicBezTo>
                  <a:pt x="5241" y="7273"/>
                  <a:pt x="5883" y="7439"/>
                  <a:pt x="6525" y="7439"/>
                </a:cubicBezTo>
                <a:cubicBezTo>
                  <a:pt x="7416" y="7439"/>
                  <a:pt x="8307" y="7128"/>
                  <a:pt x="9218" y="6030"/>
                </a:cubicBezTo>
                <a:cubicBezTo>
                  <a:pt x="10233" y="4808"/>
                  <a:pt x="10461" y="3316"/>
                  <a:pt x="9860" y="2053"/>
                </a:cubicBezTo>
                <a:cubicBezTo>
                  <a:pt x="9234" y="781"/>
                  <a:pt x="7880" y="1"/>
                  <a:pt x="62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80"/>
          <p:cNvSpPr/>
          <p:nvPr/>
        </p:nvSpPr>
        <p:spPr>
          <a:xfrm>
            <a:off x="105772" y="2339933"/>
            <a:ext cx="465087" cy="463641"/>
          </a:xfrm>
          <a:custGeom>
            <a:avLst/>
            <a:gdLst/>
            <a:ahLst/>
            <a:cxnLst/>
            <a:rect l="l" t="t" r="r" b="b"/>
            <a:pathLst>
              <a:path w="10337" h="10306" extrusionOk="0">
                <a:moveTo>
                  <a:pt x="6170" y="345"/>
                </a:moveTo>
                <a:cubicBezTo>
                  <a:pt x="6905" y="345"/>
                  <a:pt x="7629" y="496"/>
                  <a:pt x="8244" y="798"/>
                </a:cubicBezTo>
                <a:cubicBezTo>
                  <a:pt x="9239" y="1274"/>
                  <a:pt x="9819" y="2372"/>
                  <a:pt x="9901" y="3926"/>
                </a:cubicBezTo>
                <a:cubicBezTo>
                  <a:pt x="10026" y="6515"/>
                  <a:pt x="8514" y="8359"/>
                  <a:pt x="7064" y="9229"/>
                </a:cubicBezTo>
                <a:cubicBezTo>
                  <a:pt x="6241" y="9715"/>
                  <a:pt x="5361" y="9962"/>
                  <a:pt x="4534" y="9962"/>
                </a:cubicBezTo>
                <a:cubicBezTo>
                  <a:pt x="3882" y="9962"/>
                  <a:pt x="3264" y="9808"/>
                  <a:pt x="2734" y="9498"/>
                </a:cubicBezTo>
                <a:cubicBezTo>
                  <a:pt x="932" y="8400"/>
                  <a:pt x="352" y="6929"/>
                  <a:pt x="829" y="4547"/>
                </a:cubicBezTo>
                <a:cubicBezTo>
                  <a:pt x="1284" y="2144"/>
                  <a:pt x="3314" y="1088"/>
                  <a:pt x="4164" y="736"/>
                </a:cubicBezTo>
                <a:cubicBezTo>
                  <a:pt x="4226" y="715"/>
                  <a:pt x="4267" y="694"/>
                  <a:pt x="4329" y="674"/>
                </a:cubicBezTo>
                <a:cubicBezTo>
                  <a:pt x="4911" y="455"/>
                  <a:pt x="5544" y="345"/>
                  <a:pt x="6170" y="345"/>
                </a:cubicBezTo>
                <a:close/>
                <a:moveTo>
                  <a:pt x="6161" y="0"/>
                </a:moveTo>
                <a:cubicBezTo>
                  <a:pt x="5493" y="0"/>
                  <a:pt x="4821" y="115"/>
                  <a:pt x="4205" y="342"/>
                </a:cubicBezTo>
                <a:cubicBezTo>
                  <a:pt x="4143" y="363"/>
                  <a:pt x="4101" y="384"/>
                  <a:pt x="4039" y="404"/>
                </a:cubicBezTo>
                <a:cubicBezTo>
                  <a:pt x="3128" y="777"/>
                  <a:pt x="974" y="1917"/>
                  <a:pt x="477" y="4485"/>
                </a:cubicBezTo>
                <a:cubicBezTo>
                  <a:pt x="0" y="6991"/>
                  <a:pt x="642" y="8628"/>
                  <a:pt x="2569" y="9788"/>
                </a:cubicBezTo>
                <a:cubicBezTo>
                  <a:pt x="3149" y="10140"/>
                  <a:pt x="3832" y="10306"/>
                  <a:pt x="4557" y="10306"/>
                </a:cubicBezTo>
                <a:cubicBezTo>
                  <a:pt x="5427" y="10306"/>
                  <a:pt x="6380" y="10036"/>
                  <a:pt x="7250" y="9519"/>
                </a:cubicBezTo>
                <a:cubicBezTo>
                  <a:pt x="9197" y="8359"/>
                  <a:pt x="10336" y="6204"/>
                  <a:pt x="10233" y="3905"/>
                </a:cubicBezTo>
                <a:cubicBezTo>
                  <a:pt x="10171" y="2248"/>
                  <a:pt x="9487" y="1005"/>
                  <a:pt x="8410" y="487"/>
                </a:cubicBezTo>
                <a:cubicBezTo>
                  <a:pt x="7736" y="161"/>
                  <a:pt x="6952" y="0"/>
                  <a:pt x="616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80"/>
          <p:cNvSpPr txBox="1">
            <a:spLocks noGrp="1"/>
          </p:cNvSpPr>
          <p:nvPr>
            <p:ph type="title"/>
          </p:nvPr>
        </p:nvSpPr>
        <p:spPr>
          <a:xfrm>
            <a:off x="714300" y="418374"/>
            <a:ext cx="7715400" cy="57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400"/>
              <a:buNone/>
              <a:defRPr>
                <a:solidFill>
                  <a:schemeClr val="dk2"/>
                </a:solidFill>
              </a:defRPr>
            </a:lvl1pPr>
            <a:lvl2pPr lvl="1" algn="l">
              <a:lnSpc>
                <a:spcPct val="100000"/>
              </a:lnSpc>
              <a:spcBef>
                <a:spcPts val="0"/>
              </a:spcBef>
              <a:spcAft>
                <a:spcPts val="0"/>
              </a:spcAft>
              <a:buSzPts val="4400"/>
              <a:buNone/>
              <a:defRPr>
                <a:solidFill>
                  <a:schemeClr val="dk2"/>
                </a:solidFill>
              </a:defRPr>
            </a:lvl2pPr>
            <a:lvl3pPr lvl="2" algn="l">
              <a:lnSpc>
                <a:spcPct val="100000"/>
              </a:lnSpc>
              <a:spcBef>
                <a:spcPts val="0"/>
              </a:spcBef>
              <a:spcAft>
                <a:spcPts val="0"/>
              </a:spcAft>
              <a:buSzPts val="4400"/>
              <a:buNone/>
              <a:defRPr>
                <a:solidFill>
                  <a:schemeClr val="dk2"/>
                </a:solidFill>
              </a:defRPr>
            </a:lvl3pPr>
            <a:lvl4pPr lvl="3" algn="l">
              <a:lnSpc>
                <a:spcPct val="100000"/>
              </a:lnSpc>
              <a:spcBef>
                <a:spcPts val="0"/>
              </a:spcBef>
              <a:spcAft>
                <a:spcPts val="0"/>
              </a:spcAft>
              <a:buSzPts val="4400"/>
              <a:buNone/>
              <a:defRPr>
                <a:solidFill>
                  <a:schemeClr val="dk2"/>
                </a:solidFill>
              </a:defRPr>
            </a:lvl4pPr>
            <a:lvl5pPr lvl="4" algn="l">
              <a:lnSpc>
                <a:spcPct val="100000"/>
              </a:lnSpc>
              <a:spcBef>
                <a:spcPts val="0"/>
              </a:spcBef>
              <a:spcAft>
                <a:spcPts val="0"/>
              </a:spcAft>
              <a:buSzPts val="4400"/>
              <a:buNone/>
              <a:defRPr>
                <a:solidFill>
                  <a:schemeClr val="dk2"/>
                </a:solidFill>
              </a:defRPr>
            </a:lvl5pPr>
            <a:lvl6pPr lvl="5" algn="l">
              <a:lnSpc>
                <a:spcPct val="100000"/>
              </a:lnSpc>
              <a:spcBef>
                <a:spcPts val="0"/>
              </a:spcBef>
              <a:spcAft>
                <a:spcPts val="0"/>
              </a:spcAft>
              <a:buSzPts val="4400"/>
              <a:buNone/>
              <a:defRPr>
                <a:solidFill>
                  <a:schemeClr val="dk2"/>
                </a:solidFill>
              </a:defRPr>
            </a:lvl6pPr>
            <a:lvl7pPr lvl="6" algn="l">
              <a:lnSpc>
                <a:spcPct val="100000"/>
              </a:lnSpc>
              <a:spcBef>
                <a:spcPts val="0"/>
              </a:spcBef>
              <a:spcAft>
                <a:spcPts val="0"/>
              </a:spcAft>
              <a:buSzPts val="4400"/>
              <a:buNone/>
              <a:defRPr>
                <a:solidFill>
                  <a:schemeClr val="dk2"/>
                </a:solidFill>
              </a:defRPr>
            </a:lvl7pPr>
            <a:lvl8pPr lvl="7" algn="l">
              <a:lnSpc>
                <a:spcPct val="100000"/>
              </a:lnSpc>
              <a:spcBef>
                <a:spcPts val="0"/>
              </a:spcBef>
              <a:spcAft>
                <a:spcPts val="0"/>
              </a:spcAft>
              <a:buSzPts val="4400"/>
              <a:buNone/>
              <a:defRPr>
                <a:solidFill>
                  <a:schemeClr val="dk2"/>
                </a:solidFill>
              </a:defRPr>
            </a:lvl8pPr>
            <a:lvl9pPr lvl="8" algn="l">
              <a:lnSpc>
                <a:spcPct val="100000"/>
              </a:lnSpc>
              <a:spcBef>
                <a:spcPts val="0"/>
              </a:spcBef>
              <a:spcAft>
                <a:spcPts val="0"/>
              </a:spcAft>
              <a:buSzPts val="4400"/>
              <a:buNone/>
              <a:defRPr>
                <a:solidFill>
                  <a:schemeClr val="dk2"/>
                </a:solidFill>
              </a:defRPr>
            </a:lvl9pPr>
          </a:lstStyle>
          <a:p>
            <a:endParaRPr/>
          </a:p>
        </p:txBody>
      </p:sp>
      <p:sp>
        <p:nvSpPr>
          <p:cNvPr id="650" name="Google Shape;650;p80"/>
          <p:cNvSpPr txBox="1">
            <a:spLocks noGrp="1"/>
          </p:cNvSpPr>
          <p:nvPr>
            <p:ph type="subTitle" idx="1"/>
          </p:nvPr>
        </p:nvSpPr>
        <p:spPr>
          <a:xfrm>
            <a:off x="1289304" y="1170432"/>
            <a:ext cx="3346800" cy="429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Nunito"/>
                <a:ea typeface="Nunito"/>
                <a:cs typeface="Nunito"/>
                <a:sym typeface="Nunito"/>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Nunito"/>
                <a:ea typeface="Nunito"/>
                <a:cs typeface="Nunito"/>
                <a:sym typeface="Nunito"/>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Nunito"/>
                <a:ea typeface="Nunito"/>
                <a:cs typeface="Nunito"/>
                <a:sym typeface="Nunito"/>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Nunito"/>
                <a:ea typeface="Nunito"/>
                <a:cs typeface="Nunito"/>
                <a:sym typeface="Nunito"/>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Nunito"/>
                <a:ea typeface="Nunito"/>
                <a:cs typeface="Nunito"/>
                <a:sym typeface="Nunito"/>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Nunito"/>
                <a:ea typeface="Nunito"/>
                <a:cs typeface="Nunito"/>
                <a:sym typeface="Nunito"/>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Nunito"/>
                <a:ea typeface="Nunito"/>
                <a:cs typeface="Nunito"/>
                <a:sym typeface="Nunito"/>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Nunito"/>
                <a:ea typeface="Nunito"/>
                <a:cs typeface="Nunito"/>
                <a:sym typeface="Nunito"/>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Nunito"/>
                <a:ea typeface="Nunito"/>
                <a:cs typeface="Nunito"/>
                <a:sym typeface="Nunito"/>
              </a:defRPr>
            </a:lvl9pPr>
          </a:lstStyle>
          <a:p>
            <a:endParaRPr/>
          </a:p>
        </p:txBody>
      </p:sp>
      <p:sp>
        <p:nvSpPr>
          <p:cNvPr id="651" name="Google Shape;651;p80"/>
          <p:cNvSpPr txBox="1">
            <a:spLocks noGrp="1"/>
          </p:cNvSpPr>
          <p:nvPr>
            <p:ph type="subTitle" idx="2"/>
          </p:nvPr>
        </p:nvSpPr>
        <p:spPr>
          <a:xfrm>
            <a:off x="1133856" y="1609344"/>
            <a:ext cx="3492900" cy="3026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9pPr>
          </a:lstStyle>
          <a:p>
            <a:endParaRPr/>
          </a:p>
        </p:txBody>
      </p:sp>
      <p:sp>
        <p:nvSpPr>
          <p:cNvPr id="652" name="Google Shape;652;p80"/>
          <p:cNvSpPr txBox="1">
            <a:spLocks noGrp="1"/>
          </p:cNvSpPr>
          <p:nvPr>
            <p:ph type="subTitle" idx="3"/>
          </p:nvPr>
        </p:nvSpPr>
        <p:spPr>
          <a:xfrm>
            <a:off x="5056632" y="1170432"/>
            <a:ext cx="3346800" cy="429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Nunito"/>
                <a:ea typeface="Nunito"/>
                <a:cs typeface="Nunito"/>
                <a:sym typeface="Nunito"/>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Nunito"/>
                <a:ea typeface="Nunito"/>
                <a:cs typeface="Nunito"/>
                <a:sym typeface="Nunito"/>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Nunito"/>
                <a:ea typeface="Nunito"/>
                <a:cs typeface="Nunito"/>
                <a:sym typeface="Nunito"/>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Nunito"/>
                <a:ea typeface="Nunito"/>
                <a:cs typeface="Nunito"/>
                <a:sym typeface="Nunito"/>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Nunito"/>
                <a:ea typeface="Nunito"/>
                <a:cs typeface="Nunito"/>
                <a:sym typeface="Nunito"/>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Nunito"/>
                <a:ea typeface="Nunito"/>
                <a:cs typeface="Nunito"/>
                <a:sym typeface="Nunito"/>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Nunito"/>
                <a:ea typeface="Nunito"/>
                <a:cs typeface="Nunito"/>
                <a:sym typeface="Nunito"/>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Nunito"/>
                <a:ea typeface="Nunito"/>
                <a:cs typeface="Nunito"/>
                <a:sym typeface="Nunito"/>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Nunito"/>
                <a:ea typeface="Nunito"/>
                <a:cs typeface="Nunito"/>
                <a:sym typeface="Nunito"/>
              </a:defRPr>
            </a:lvl9pPr>
          </a:lstStyle>
          <a:p>
            <a:endParaRPr/>
          </a:p>
        </p:txBody>
      </p:sp>
      <p:sp>
        <p:nvSpPr>
          <p:cNvPr id="653" name="Google Shape;653;p80"/>
          <p:cNvSpPr txBox="1">
            <a:spLocks noGrp="1"/>
          </p:cNvSpPr>
          <p:nvPr>
            <p:ph type="subTitle" idx="4"/>
          </p:nvPr>
        </p:nvSpPr>
        <p:spPr>
          <a:xfrm>
            <a:off x="4919472" y="1609344"/>
            <a:ext cx="3492900" cy="3026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Nunito"/>
                <a:ea typeface="Nunito"/>
                <a:cs typeface="Nunito"/>
                <a:sym typeface="Nuni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54"/>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1">
  <p:cSld name="CUSTOM_12">
    <p:bg>
      <p:bgPr>
        <a:solidFill>
          <a:schemeClr val="accent4"/>
        </a:solidFill>
        <a:effectLst/>
      </p:bgPr>
    </p:bg>
    <p:spTree>
      <p:nvGrpSpPr>
        <p:cNvPr id="1" name="Shape 655"/>
        <p:cNvGrpSpPr/>
        <p:nvPr/>
      </p:nvGrpSpPr>
      <p:grpSpPr>
        <a:xfrm>
          <a:off x="0" y="0"/>
          <a:ext cx="0" cy="0"/>
          <a:chOff x="0" y="0"/>
          <a:chExt cx="0" cy="0"/>
        </a:xfrm>
      </p:grpSpPr>
      <p:sp>
        <p:nvSpPr>
          <p:cNvPr id="656" name="Google Shape;656;p84"/>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84"/>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84"/>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84"/>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84"/>
          <p:cNvSpPr/>
          <p:nvPr/>
        </p:nvSpPr>
        <p:spPr>
          <a:xfrm>
            <a:off x="8643464" y="1326960"/>
            <a:ext cx="121657" cy="109135"/>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84"/>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84"/>
          <p:cNvSpPr/>
          <p:nvPr/>
        </p:nvSpPr>
        <p:spPr>
          <a:xfrm>
            <a:off x="7710450" y="530327"/>
            <a:ext cx="1433536" cy="1327661"/>
          </a:xfrm>
          <a:custGeom>
            <a:avLst/>
            <a:gdLst/>
            <a:ahLst/>
            <a:cxnLst/>
            <a:rect l="l" t="t" r="r" b="b"/>
            <a:pathLst>
              <a:path w="66452" h="61480" extrusionOk="0">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84"/>
          <p:cNvSpPr/>
          <p:nvPr/>
        </p:nvSpPr>
        <p:spPr>
          <a:xfrm>
            <a:off x="3857333" y="-6911"/>
            <a:ext cx="2387772" cy="1042117"/>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84"/>
          <p:cNvSpPr/>
          <p:nvPr/>
        </p:nvSpPr>
        <p:spPr>
          <a:xfrm>
            <a:off x="3207626" y="4433150"/>
            <a:ext cx="1547839" cy="711981"/>
          </a:xfrm>
          <a:custGeom>
            <a:avLst/>
            <a:gdLst/>
            <a:ahLst/>
            <a:cxnLst/>
            <a:rect l="l" t="t" r="r" b="b"/>
            <a:pathLst>
              <a:path w="62350" h="28680" extrusionOk="0">
                <a:moveTo>
                  <a:pt x="41636" y="0"/>
                </a:moveTo>
                <a:cubicBezTo>
                  <a:pt x="26782" y="0"/>
                  <a:pt x="9821" y="8724"/>
                  <a:pt x="2175" y="20436"/>
                </a:cubicBezTo>
                <a:cubicBezTo>
                  <a:pt x="1699" y="21181"/>
                  <a:pt x="1285" y="21989"/>
                  <a:pt x="953" y="22839"/>
                </a:cubicBezTo>
                <a:cubicBezTo>
                  <a:pt x="228" y="24724"/>
                  <a:pt x="0" y="26795"/>
                  <a:pt x="518" y="28680"/>
                </a:cubicBezTo>
                <a:lnTo>
                  <a:pt x="53318" y="28680"/>
                </a:lnTo>
                <a:cubicBezTo>
                  <a:pt x="55265" y="27396"/>
                  <a:pt x="57068" y="25925"/>
                  <a:pt x="58559" y="24164"/>
                </a:cubicBezTo>
                <a:cubicBezTo>
                  <a:pt x="60734" y="21616"/>
                  <a:pt x="62225" y="18426"/>
                  <a:pt x="62267" y="15071"/>
                </a:cubicBezTo>
                <a:cubicBezTo>
                  <a:pt x="62350" y="8339"/>
                  <a:pt x="56405" y="2705"/>
                  <a:pt x="49880" y="1006"/>
                </a:cubicBezTo>
                <a:cubicBezTo>
                  <a:pt x="47263" y="322"/>
                  <a:pt x="44488" y="0"/>
                  <a:pt x="41636"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84"/>
          <p:cNvSpPr/>
          <p:nvPr/>
        </p:nvSpPr>
        <p:spPr>
          <a:xfrm>
            <a:off x="1422746" y="4751853"/>
            <a:ext cx="183515" cy="147455"/>
          </a:xfrm>
          <a:custGeom>
            <a:avLst/>
            <a:gdLst/>
            <a:ahLst/>
            <a:cxnLst/>
            <a:rect l="l" t="t" r="r" b="b"/>
            <a:pathLst>
              <a:path w="7810" h="6276" extrusionOk="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84"/>
          <p:cNvSpPr/>
          <p:nvPr/>
        </p:nvSpPr>
        <p:spPr>
          <a:xfrm>
            <a:off x="1269054" y="4566503"/>
            <a:ext cx="130858" cy="120059"/>
          </a:xfrm>
          <a:custGeom>
            <a:avLst/>
            <a:gdLst/>
            <a:ahLst/>
            <a:cxnLst/>
            <a:rect l="l" t="t" r="r" b="b"/>
            <a:pathLst>
              <a:path w="5569" h="5110" extrusionOk="0">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84"/>
          <p:cNvSpPr/>
          <p:nvPr/>
        </p:nvSpPr>
        <p:spPr>
          <a:xfrm>
            <a:off x="1575099" y="4594298"/>
            <a:ext cx="144580" cy="72130"/>
          </a:xfrm>
          <a:custGeom>
            <a:avLst/>
            <a:gdLst/>
            <a:ahLst/>
            <a:cxnLst/>
            <a:rect l="l" t="t" r="r" b="b"/>
            <a:pathLst>
              <a:path w="6153" h="3070" extrusionOk="0">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84"/>
          <p:cNvSpPr/>
          <p:nvPr/>
        </p:nvSpPr>
        <p:spPr>
          <a:xfrm>
            <a:off x="1095624" y="4433147"/>
            <a:ext cx="114950" cy="73163"/>
          </a:xfrm>
          <a:custGeom>
            <a:avLst/>
            <a:gdLst/>
            <a:ahLst/>
            <a:cxnLst/>
            <a:rect l="l" t="t" r="r" b="b"/>
            <a:pathLst>
              <a:path w="4892" h="3114" extrusionOk="0">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84"/>
          <p:cNvSpPr/>
          <p:nvPr/>
        </p:nvSpPr>
        <p:spPr>
          <a:xfrm>
            <a:off x="1159442" y="4745791"/>
            <a:ext cx="70117" cy="63225"/>
          </a:xfrm>
          <a:custGeom>
            <a:avLst/>
            <a:gdLst/>
            <a:ahLst/>
            <a:cxnLst/>
            <a:rect l="l" t="t" r="r" b="b"/>
            <a:pathLst>
              <a:path w="2984" h="2691" extrusionOk="0">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0" name="Google Shape;670;p84"/>
          <p:cNvGrpSpPr/>
          <p:nvPr/>
        </p:nvGrpSpPr>
        <p:grpSpPr>
          <a:xfrm rot="10800000">
            <a:off x="6311381" y="3803824"/>
            <a:ext cx="1931101" cy="1350549"/>
            <a:chOff x="3045330" y="-6829"/>
            <a:chExt cx="2308272" cy="1614331"/>
          </a:xfrm>
        </p:grpSpPr>
        <p:sp>
          <p:nvSpPr>
            <p:cNvPr id="671" name="Google Shape;671;p84"/>
            <p:cNvSpPr/>
            <p:nvPr/>
          </p:nvSpPr>
          <p:spPr>
            <a:xfrm>
              <a:off x="4420183" y="61587"/>
              <a:ext cx="933419" cy="1188837"/>
            </a:xfrm>
            <a:custGeom>
              <a:avLst/>
              <a:gdLst/>
              <a:ahLst/>
              <a:cxnLst/>
              <a:rect l="l" t="t" r="r" b="b"/>
              <a:pathLst>
                <a:path w="29083" h="37099" extrusionOk="0">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84"/>
            <p:cNvSpPr/>
            <p:nvPr/>
          </p:nvSpPr>
          <p:spPr>
            <a:xfrm>
              <a:off x="3045330" y="-6829"/>
              <a:ext cx="1311723" cy="291866"/>
            </a:xfrm>
            <a:custGeom>
              <a:avLst/>
              <a:gdLst/>
              <a:ahLst/>
              <a:cxnLst/>
              <a:rect l="l" t="t" r="r" b="b"/>
              <a:pathLst>
                <a:path w="40870" h="9108" extrusionOk="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84"/>
            <p:cNvSpPr/>
            <p:nvPr/>
          </p:nvSpPr>
          <p:spPr>
            <a:xfrm>
              <a:off x="3623040" y="328330"/>
              <a:ext cx="848367" cy="1279172"/>
            </a:xfrm>
            <a:custGeom>
              <a:avLst/>
              <a:gdLst/>
              <a:ahLst/>
              <a:cxnLst/>
              <a:rect l="l" t="t" r="r" b="b"/>
              <a:pathLst>
                <a:path w="26433" h="39918" extrusionOk="0">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4" name="Google Shape;674;p84"/>
          <p:cNvSpPr/>
          <p:nvPr/>
        </p:nvSpPr>
        <p:spPr>
          <a:xfrm rot="-5400000">
            <a:off x="-597935" y="2503512"/>
            <a:ext cx="2085044" cy="909976"/>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2">
  <p:cSld name="CUSTOM_13">
    <p:bg>
      <p:bgPr>
        <a:solidFill>
          <a:schemeClr val="accent1"/>
        </a:solidFill>
        <a:effectLst/>
      </p:bgPr>
    </p:bg>
    <p:spTree>
      <p:nvGrpSpPr>
        <p:cNvPr id="1" name="Shape 675"/>
        <p:cNvGrpSpPr/>
        <p:nvPr/>
      </p:nvGrpSpPr>
      <p:grpSpPr>
        <a:xfrm>
          <a:off x="0" y="0"/>
          <a:ext cx="0" cy="0"/>
          <a:chOff x="0" y="0"/>
          <a:chExt cx="0" cy="0"/>
        </a:xfrm>
      </p:grpSpPr>
      <p:sp>
        <p:nvSpPr>
          <p:cNvPr id="676" name="Google Shape;676;p85"/>
          <p:cNvSpPr/>
          <p:nvPr/>
        </p:nvSpPr>
        <p:spPr>
          <a:xfrm>
            <a:off x="2209324" y="4423399"/>
            <a:ext cx="2293706" cy="720150"/>
          </a:xfrm>
          <a:custGeom>
            <a:avLst/>
            <a:gdLst/>
            <a:ahLst/>
            <a:cxnLst/>
            <a:rect l="l" t="t" r="r" b="b"/>
            <a:pathLst>
              <a:path w="229256" h="71979" extrusionOk="0">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7" name="Google Shape;677;p85"/>
          <p:cNvGrpSpPr/>
          <p:nvPr/>
        </p:nvGrpSpPr>
        <p:grpSpPr>
          <a:xfrm rot="240">
            <a:off x="2258334" y="4341119"/>
            <a:ext cx="489135" cy="447357"/>
            <a:chOff x="5177300" y="2314950"/>
            <a:chExt cx="341575" cy="312400"/>
          </a:xfrm>
        </p:grpSpPr>
        <p:sp>
          <p:nvSpPr>
            <p:cNvPr id="678" name="Google Shape;678;p85"/>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85"/>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85"/>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85"/>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85"/>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3" name="Google Shape;683;p85"/>
          <p:cNvGrpSpPr/>
          <p:nvPr/>
        </p:nvGrpSpPr>
        <p:grpSpPr>
          <a:xfrm rot="-5400000">
            <a:off x="283454" y="4559784"/>
            <a:ext cx="489135" cy="447388"/>
            <a:chOff x="5177300" y="2314950"/>
            <a:chExt cx="341575" cy="312400"/>
          </a:xfrm>
        </p:grpSpPr>
        <p:sp>
          <p:nvSpPr>
            <p:cNvPr id="684" name="Google Shape;684;p85"/>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85"/>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85"/>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85"/>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85"/>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89" name="Google Shape;689;p85"/>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85"/>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85"/>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85"/>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85"/>
          <p:cNvSpPr/>
          <p:nvPr/>
        </p:nvSpPr>
        <p:spPr>
          <a:xfrm>
            <a:off x="208581" y="1392590"/>
            <a:ext cx="95734" cy="9169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85"/>
          <p:cNvSpPr/>
          <p:nvPr/>
        </p:nvSpPr>
        <p:spPr>
          <a:xfrm rot="10800000">
            <a:off x="-6839" y="2313092"/>
            <a:ext cx="937578" cy="1468477"/>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85"/>
          <p:cNvSpPr/>
          <p:nvPr/>
        </p:nvSpPr>
        <p:spPr>
          <a:xfrm rot="10800000">
            <a:off x="-6838" y="2622133"/>
            <a:ext cx="782603" cy="1481769"/>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96" name="Google Shape;696;p85"/>
          <p:cNvGrpSpPr/>
          <p:nvPr/>
        </p:nvGrpSpPr>
        <p:grpSpPr>
          <a:xfrm>
            <a:off x="6462383" y="-6809"/>
            <a:ext cx="2286113" cy="1598833"/>
            <a:chOff x="3045330" y="-6829"/>
            <a:chExt cx="2308272" cy="1614331"/>
          </a:xfrm>
        </p:grpSpPr>
        <p:sp>
          <p:nvSpPr>
            <p:cNvPr id="697" name="Google Shape;697;p85"/>
            <p:cNvSpPr/>
            <p:nvPr/>
          </p:nvSpPr>
          <p:spPr>
            <a:xfrm>
              <a:off x="4420183" y="61587"/>
              <a:ext cx="933419" cy="1188837"/>
            </a:xfrm>
            <a:custGeom>
              <a:avLst/>
              <a:gdLst/>
              <a:ahLst/>
              <a:cxnLst/>
              <a:rect l="l" t="t" r="r" b="b"/>
              <a:pathLst>
                <a:path w="29083" h="37099" extrusionOk="0">
                  <a:moveTo>
                    <a:pt x="3464" y="0"/>
                  </a:moveTo>
                  <a:cubicBezTo>
                    <a:pt x="3337" y="0"/>
                    <a:pt x="3263" y="13"/>
                    <a:pt x="3252" y="40"/>
                  </a:cubicBezTo>
                  <a:cubicBezTo>
                    <a:pt x="1699" y="4162"/>
                    <a:pt x="0" y="10086"/>
                    <a:pt x="3024" y="14478"/>
                  </a:cubicBezTo>
                  <a:cubicBezTo>
                    <a:pt x="4164" y="16135"/>
                    <a:pt x="6090" y="16590"/>
                    <a:pt x="7789" y="17440"/>
                  </a:cubicBezTo>
                  <a:cubicBezTo>
                    <a:pt x="9736" y="18413"/>
                    <a:pt x="10502" y="20008"/>
                    <a:pt x="10813" y="22100"/>
                  </a:cubicBezTo>
                  <a:cubicBezTo>
                    <a:pt x="11041" y="23675"/>
                    <a:pt x="11144" y="25373"/>
                    <a:pt x="12139" y="26616"/>
                  </a:cubicBezTo>
                  <a:cubicBezTo>
                    <a:pt x="13485" y="28335"/>
                    <a:pt x="15660" y="28149"/>
                    <a:pt x="17296" y="29309"/>
                  </a:cubicBezTo>
                  <a:cubicBezTo>
                    <a:pt x="18373" y="30055"/>
                    <a:pt x="18912" y="31256"/>
                    <a:pt x="19471" y="32416"/>
                  </a:cubicBezTo>
                  <a:cubicBezTo>
                    <a:pt x="20468" y="34444"/>
                    <a:pt x="22931" y="37099"/>
                    <a:pt x="25536" y="37099"/>
                  </a:cubicBezTo>
                  <a:cubicBezTo>
                    <a:pt x="25963" y="37099"/>
                    <a:pt x="26395" y="37027"/>
                    <a:pt x="26825" y="36869"/>
                  </a:cubicBezTo>
                  <a:cubicBezTo>
                    <a:pt x="27715" y="34757"/>
                    <a:pt x="29083" y="32271"/>
                    <a:pt x="28544" y="29930"/>
                  </a:cubicBezTo>
                  <a:cubicBezTo>
                    <a:pt x="27695" y="26202"/>
                    <a:pt x="24940" y="24379"/>
                    <a:pt x="26659" y="20360"/>
                  </a:cubicBezTo>
                  <a:cubicBezTo>
                    <a:pt x="27860" y="17523"/>
                    <a:pt x="28068" y="14540"/>
                    <a:pt x="24733" y="13069"/>
                  </a:cubicBezTo>
                  <a:cubicBezTo>
                    <a:pt x="23324" y="12448"/>
                    <a:pt x="21294" y="12468"/>
                    <a:pt x="20217" y="11143"/>
                  </a:cubicBezTo>
                  <a:cubicBezTo>
                    <a:pt x="19078" y="9734"/>
                    <a:pt x="19803" y="8450"/>
                    <a:pt x="19658" y="6938"/>
                  </a:cubicBezTo>
                  <a:cubicBezTo>
                    <a:pt x="19326" y="3437"/>
                    <a:pt x="15556" y="2153"/>
                    <a:pt x="12636" y="1511"/>
                  </a:cubicBezTo>
                  <a:cubicBezTo>
                    <a:pt x="11879" y="1359"/>
                    <a:pt x="4791" y="0"/>
                    <a:pt x="3464"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EDE6"/>
                </a:solidFill>
                <a:latin typeface="Arial"/>
                <a:ea typeface="Arial"/>
                <a:cs typeface="Arial"/>
                <a:sym typeface="Arial"/>
              </a:endParaRPr>
            </a:p>
          </p:txBody>
        </p:sp>
        <p:sp>
          <p:nvSpPr>
            <p:cNvPr id="698" name="Google Shape;698;p85"/>
            <p:cNvSpPr/>
            <p:nvPr/>
          </p:nvSpPr>
          <p:spPr>
            <a:xfrm>
              <a:off x="3045330" y="-6829"/>
              <a:ext cx="1311723" cy="291866"/>
            </a:xfrm>
            <a:custGeom>
              <a:avLst/>
              <a:gdLst/>
              <a:ahLst/>
              <a:cxnLst/>
              <a:rect l="l" t="t" r="r" b="b"/>
              <a:pathLst>
                <a:path w="40870" h="9108" extrusionOk="0">
                  <a:moveTo>
                    <a:pt x="0" y="0"/>
                  </a:moveTo>
                  <a:cubicBezTo>
                    <a:pt x="1450" y="870"/>
                    <a:pt x="3232" y="1305"/>
                    <a:pt x="4599" y="1346"/>
                  </a:cubicBezTo>
                  <a:cubicBezTo>
                    <a:pt x="5883" y="1388"/>
                    <a:pt x="7188" y="1388"/>
                    <a:pt x="8348" y="2051"/>
                  </a:cubicBezTo>
                  <a:cubicBezTo>
                    <a:pt x="10047" y="3086"/>
                    <a:pt x="10792" y="5116"/>
                    <a:pt x="12905" y="5655"/>
                  </a:cubicBezTo>
                  <a:cubicBezTo>
                    <a:pt x="13250" y="5739"/>
                    <a:pt x="13599" y="5774"/>
                    <a:pt x="13949" y="5774"/>
                  </a:cubicBezTo>
                  <a:cubicBezTo>
                    <a:pt x="15159" y="5774"/>
                    <a:pt x="16394" y="5350"/>
                    <a:pt x="17566" y="5013"/>
                  </a:cubicBezTo>
                  <a:cubicBezTo>
                    <a:pt x="18352" y="4790"/>
                    <a:pt x="19093" y="4659"/>
                    <a:pt x="19803" y="4659"/>
                  </a:cubicBezTo>
                  <a:cubicBezTo>
                    <a:pt x="20945" y="4659"/>
                    <a:pt x="22008" y="4998"/>
                    <a:pt x="23055" y="5841"/>
                  </a:cubicBezTo>
                  <a:cubicBezTo>
                    <a:pt x="24526" y="7022"/>
                    <a:pt x="25748" y="8617"/>
                    <a:pt x="27716" y="8969"/>
                  </a:cubicBezTo>
                  <a:cubicBezTo>
                    <a:pt x="28249" y="9064"/>
                    <a:pt x="28776" y="9108"/>
                    <a:pt x="29297" y="9108"/>
                  </a:cubicBezTo>
                  <a:cubicBezTo>
                    <a:pt x="33910" y="9108"/>
                    <a:pt x="37976" y="5628"/>
                    <a:pt x="40786" y="2817"/>
                  </a:cubicBezTo>
                  <a:cubicBezTo>
                    <a:pt x="40869" y="2714"/>
                    <a:pt x="40103" y="1471"/>
                    <a:pt x="39109"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EDE6"/>
                </a:solidFill>
                <a:latin typeface="Arial"/>
                <a:ea typeface="Arial"/>
                <a:cs typeface="Arial"/>
                <a:sym typeface="Arial"/>
              </a:endParaRPr>
            </a:p>
          </p:txBody>
        </p:sp>
        <p:sp>
          <p:nvSpPr>
            <p:cNvPr id="699" name="Google Shape;699;p85"/>
            <p:cNvSpPr/>
            <p:nvPr/>
          </p:nvSpPr>
          <p:spPr>
            <a:xfrm>
              <a:off x="3623040" y="328330"/>
              <a:ext cx="848367" cy="1279172"/>
            </a:xfrm>
            <a:custGeom>
              <a:avLst/>
              <a:gdLst/>
              <a:ahLst/>
              <a:cxnLst/>
              <a:rect l="l" t="t" r="r" b="b"/>
              <a:pathLst>
                <a:path w="26433" h="39918" extrusionOk="0">
                  <a:moveTo>
                    <a:pt x="20451" y="1"/>
                  </a:moveTo>
                  <a:cubicBezTo>
                    <a:pt x="20449" y="1"/>
                    <a:pt x="20447" y="1"/>
                    <a:pt x="20446" y="2"/>
                  </a:cubicBezTo>
                  <a:cubicBezTo>
                    <a:pt x="16158" y="954"/>
                    <a:pt x="10275" y="2798"/>
                    <a:pt x="8266" y="7728"/>
                  </a:cubicBezTo>
                  <a:cubicBezTo>
                    <a:pt x="7499" y="9592"/>
                    <a:pt x="8183" y="11456"/>
                    <a:pt x="8411" y="13341"/>
                  </a:cubicBezTo>
                  <a:cubicBezTo>
                    <a:pt x="8659" y="15496"/>
                    <a:pt x="7748" y="17008"/>
                    <a:pt x="6174" y="18416"/>
                  </a:cubicBezTo>
                  <a:cubicBezTo>
                    <a:pt x="4972" y="19473"/>
                    <a:pt x="3626" y="20488"/>
                    <a:pt x="3108" y="22000"/>
                  </a:cubicBezTo>
                  <a:cubicBezTo>
                    <a:pt x="2425" y="24071"/>
                    <a:pt x="3750" y="25791"/>
                    <a:pt x="3709" y="27779"/>
                  </a:cubicBezTo>
                  <a:cubicBezTo>
                    <a:pt x="3667" y="29105"/>
                    <a:pt x="2942" y="30203"/>
                    <a:pt x="2300" y="31321"/>
                  </a:cubicBezTo>
                  <a:cubicBezTo>
                    <a:pt x="954" y="33579"/>
                    <a:pt x="1" y="37991"/>
                    <a:pt x="2611" y="39917"/>
                  </a:cubicBezTo>
                  <a:cubicBezTo>
                    <a:pt x="4869" y="39503"/>
                    <a:pt x="7686" y="39275"/>
                    <a:pt x="9364" y="37535"/>
                  </a:cubicBezTo>
                  <a:cubicBezTo>
                    <a:pt x="11994" y="34780"/>
                    <a:pt x="12015" y="31466"/>
                    <a:pt x="16324" y="30700"/>
                  </a:cubicBezTo>
                  <a:cubicBezTo>
                    <a:pt x="19327" y="30161"/>
                    <a:pt x="21958" y="28690"/>
                    <a:pt x="21357" y="25107"/>
                  </a:cubicBezTo>
                  <a:cubicBezTo>
                    <a:pt x="21088" y="23574"/>
                    <a:pt x="19969" y="21896"/>
                    <a:pt x="20487" y="20281"/>
                  </a:cubicBezTo>
                  <a:cubicBezTo>
                    <a:pt x="21026" y="18541"/>
                    <a:pt x="22517" y="18437"/>
                    <a:pt x="23698" y="17484"/>
                  </a:cubicBezTo>
                  <a:cubicBezTo>
                    <a:pt x="26432" y="15309"/>
                    <a:pt x="25438" y="11436"/>
                    <a:pt x="24381" y="8660"/>
                  </a:cubicBezTo>
                  <a:cubicBezTo>
                    <a:pt x="24072" y="7856"/>
                    <a:pt x="20811" y="1"/>
                    <a:pt x="20451" y="1"/>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EDE6"/>
                </a:solidFill>
                <a:latin typeface="Arial"/>
                <a:ea typeface="Arial"/>
                <a:cs typeface="Arial"/>
                <a:sym typeface="Arial"/>
              </a:endParaRPr>
            </a:p>
          </p:txBody>
        </p:sp>
      </p:grpSp>
      <p:grpSp>
        <p:nvGrpSpPr>
          <p:cNvPr id="700" name="Google Shape;700;p85"/>
          <p:cNvGrpSpPr/>
          <p:nvPr/>
        </p:nvGrpSpPr>
        <p:grpSpPr>
          <a:xfrm rot="-5400000">
            <a:off x="8147745" y="1475666"/>
            <a:ext cx="652955" cy="597215"/>
            <a:chOff x="5177300" y="2314950"/>
            <a:chExt cx="341575" cy="312400"/>
          </a:xfrm>
        </p:grpSpPr>
        <p:sp>
          <p:nvSpPr>
            <p:cNvPr id="701" name="Google Shape;701;p85"/>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85"/>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85"/>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85"/>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85"/>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06" name="Google Shape;706;p85"/>
          <p:cNvSpPr/>
          <p:nvPr/>
        </p:nvSpPr>
        <p:spPr>
          <a:xfrm rot="10800000">
            <a:off x="3463667" y="-6899"/>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3">
  <p:cSld name="CUSTOM_14">
    <p:bg>
      <p:bgPr>
        <a:solidFill>
          <a:schemeClr val="accent6"/>
        </a:solidFill>
        <a:effectLst/>
      </p:bgPr>
    </p:bg>
    <p:spTree>
      <p:nvGrpSpPr>
        <p:cNvPr id="1" name="Shape 707"/>
        <p:cNvGrpSpPr/>
        <p:nvPr/>
      </p:nvGrpSpPr>
      <p:grpSpPr>
        <a:xfrm>
          <a:off x="0" y="0"/>
          <a:ext cx="0" cy="0"/>
          <a:chOff x="0" y="0"/>
          <a:chExt cx="0" cy="0"/>
        </a:xfrm>
      </p:grpSpPr>
      <p:sp>
        <p:nvSpPr>
          <p:cNvPr id="708" name="Google Shape;708;p86"/>
          <p:cNvSpPr/>
          <p:nvPr/>
        </p:nvSpPr>
        <p:spPr>
          <a:xfrm>
            <a:off x="0" y="4203174"/>
            <a:ext cx="793699" cy="940326"/>
          </a:xfrm>
          <a:custGeom>
            <a:avLst/>
            <a:gdLst/>
            <a:ahLst/>
            <a:cxnLst/>
            <a:rect l="l" t="t" r="r" b="b"/>
            <a:pathLst>
              <a:path w="46152" h="54686" extrusionOk="0">
                <a:moveTo>
                  <a:pt x="19120" y="0"/>
                </a:moveTo>
                <a:cubicBezTo>
                  <a:pt x="12615" y="0"/>
                  <a:pt x="6670" y="1368"/>
                  <a:pt x="3066" y="2424"/>
                </a:cubicBezTo>
                <a:cubicBezTo>
                  <a:pt x="2031" y="2735"/>
                  <a:pt x="995" y="3045"/>
                  <a:pt x="1" y="3356"/>
                </a:cubicBezTo>
                <a:lnTo>
                  <a:pt x="1" y="4703"/>
                </a:lnTo>
                <a:cubicBezTo>
                  <a:pt x="1119" y="4350"/>
                  <a:pt x="2258" y="3998"/>
                  <a:pt x="3418" y="3646"/>
                </a:cubicBezTo>
                <a:cubicBezTo>
                  <a:pt x="6940" y="2631"/>
                  <a:pt x="12781" y="1264"/>
                  <a:pt x="19120" y="1264"/>
                </a:cubicBezTo>
                <a:cubicBezTo>
                  <a:pt x="21481" y="1264"/>
                  <a:pt x="23925" y="1471"/>
                  <a:pt x="26349" y="1927"/>
                </a:cubicBezTo>
                <a:cubicBezTo>
                  <a:pt x="31859" y="3004"/>
                  <a:pt x="37244" y="5510"/>
                  <a:pt x="41346" y="10523"/>
                </a:cubicBezTo>
                <a:cubicBezTo>
                  <a:pt x="43811" y="13547"/>
                  <a:pt x="44846" y="16447"/>
                  <a:pt x="44515" y="19409"/>
                </a:cubicBezTo>
                <a:cubicBezTo>
                  <a:pt x="43811" y="25644"/>
                  <a:pt x="36892" y="30989"/>
                  <a:pt x="31341" y="35297"/>
                </a:cubicBezTo>
                <a:lnTo>
                  <a:pt x="31051" y="35504"/>
                </a:lnTo>
                <a:cubicBezTo>
                  <a:pt x="24443" y="40641"/>
                  <a:pt x="17794" y="44950"/>
                  <a:pt x="11248" y="48347"/>
                </a:cubicBezTo>
                <a:cubicBezTo>
                  <a:pt x="7458" y="50315"/>
                  <a:pt x="3708" y="51972"/>
                  <a:pt x="1" y="53339"/>
                </a:cubicBezTo>
                <a:lnTo>
                  <a:pt x="1" y="54685"/>
                </a:lnTo>
                <a:cubicBezTo>
                  <a:pt x="3895" y="53298"/>
                  <a:pt x="7851" y="51558"/>
                  <a:pt x="11849" y="49486"/>
                </a:cubicBezTo>
                <a:cubicBezTo>
                  <a:pt x="18436" y="46048"/>
                  <a:pt x="25168" y="41698"/>
                  <a:pt x="31838" y="36519"/>
                </a:cubicBezTo>
                <a:lnTo>
                  <a:pt x="32128" y="36312"/>
                </a:lnTo>
                <a:cubicBezTo>
                  <a:pt x="37887" y="31859"/>
                  <a:pt x="45012" y="26328"/>
                  <a:pt x="45779" y="19554"/>
                </a:cubicBezTo>
                <a:cubicBezTo>
                  <a:pt x="46151" y="16282"/>
                  <a:pt x="44991" y="12967"/>
                  <a:pt x="42319" y="9715"/>
                </a:cubicBezTo>
                <a:cubicBezTo>
                  <a:pt x="36126" y="2134"/>
                  <a:pt x="27198" y="0"/>
                  <a:pt x="19120"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86"/>
          <p:cNvSpPr/>
          <p:nvPr/>
        </p:nvSpPr>
        <p:spPr>
          <a:xfrm>
            <a:off x="-2" y="185404"/>
            <a:ext cx="1025437" cy="1611956"/>
          </a:xfrm>
          <a:custGeom>
            <a:avLst/>
            <a:gdLst/>
            <a:ahLst/>
            <a:cxnLst/>
            <a:rect l="l" t="t" r="r" b="b"/>
            <a:pathLst>
              <a:path w="36126" h="56794" extrusionOk="0">
                <a:moveTo>
                  <a:pt x="1" y="0"/>
                </a:moveTo>
                <a:lnTo>
                  <a:pt x="1" y="45778"/>
                </a:lnTo>
                <a:cubicBezTo>
                  <a:pt x="498" y="46006"/>
                  <a:pt x="995" y="46255"/>
                  <a:pt x="1513" y="46503"/>
                </a:cubicBezTo>
                <a:cubicBezTo>
                  <a:pt x="7830" y="49548"/>
                  <a:pt x="14293" y="52283"/>
                  <a:pt x="20880" y="54748"/>
                </a:cubicBezTo>
                <a:cubicBezTo>
                  <a:pt x="23490" y="55721"/>
                  <a:pt x="26199" y="56793"/>
                  <a:pt x="28635" y="56793"/>
                </a:cubicBezTo>
                <a:cubicBezTo>
                  <a:pt x="31072" y="56793"/>
                  <a:pt x="33236" y="55721"/>
                  <a:pt x="34759" y="52407"/>
                </a:cubicBezTo>
                <a:cubicBezTo>
                  <a:pt x="35836" y="50066"/>
                  <a:pt x="35939" y="47415"/>
                  <a:pt x="35981" y="44846"/>
                </a:cubicBezTo>
                <a:cubicBezTo>
                  <a:pt x="36126" y="37990"/>
                  <a:pt x="36043" y="30864"/>
                  <a:pt x="33184" y="24629"/>
                </a:cubicBezTo>
                <a:cubicBezTo>
                  <a:pt x="28607" y="14604"/>
                  <a:pt x="18042" y="8990"/>
                  <a:pt x="8183" y="4081"/>
                </a:cubicBezTo>
                <a:cubicBezTo>
                  <a:pt x="5448" y="2714"/>
                  <a:pt x="2714" y="1368"/>
                  <a:pt x="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86"/>
          <p:cNvSpPr/>
          <p:nvPr/>
        </p:nvSpPr>
        <p:spPr>
          <a:xfrm>
            <a:off x="7293266" y="248182"/>
            <a:ext cx="163346" cy="146382"/>
          </a:xfrm>
          <a:custGeom>
            <a:avLst/>
            <a:gdLst/>
            <a:ahLst/>
            <a:cxnLst/>
            <a:rect l="l" t="t" r="r" b="b"/>
            <a:pathLst>
              <a:path w="5097" h="4568" extrusionOk="0">
                <a:moveTo>
                  <a:pt x="2355" y="0"/>
                </a:moveTo>
                <a:cubicBezTo>
                  <a:pt x="1461" y="0"/>
                  <a:pt x="560" y="368"/>
                  <a:pt x="187" y="1179"/>
                </a:cubicBezTo>
                <a:cubicBezTo>
                  <a:pt x="22" y="1552"/>
                  <a:pt x="1" y="1945"/>
                  <a:pt x="84" y="2339"/>
                </a:cubicBezTo>
                <a:cubicBezTo>
                  <a:pt x="105" y="2422"/>
                  <a:pt x="146" y="2505"/>
                  <a:pt x="167" y="2608"/>
                </a:cubicBezTo>
                <a:cubicBezTo>
                  <a:pt x="332" y="3043"/>
                  <a:pt x="602" y="3457"/>
                  <a:pt x="933" y="3810"/>
                </a:cubicBezTo>
                <a:cubicBezTo>
                  <a:pt x="1202" y="4141"/>
                  <a:pt x="1534" y="4452"/>
                  <a:pt x="1948" y="4535"/>
                </a:cubicBezTo>
                <a:cubicBezTo>
                  <a:pt x="2039" y="4557"/>
                  <a:pt x="2129" y="4567"/>
                  <a:pt x="2219" y="4567"/>
                </a:cubicBezTo>
                <a:cubicBezTo>
                  <a:pt x="2459" y="4567"/>
                  <a:pt x="2696" y="4495"/>
                  <a:pt x="2922" y="4390"/>
                </a:cubicBezTo>
                <a:cubicBezTo>
                  <a:pt x="3957" y="3872"/>
                  <a:pt x="5097" y="2484"/>
                  <a:pt x="4620" y="1262"/>
                </a:cubicBezTo>
                <a:cubicBezTo>
                  <a:pt x="4454" y="847"/>
                  <a:pt x="4123" y="537"/>
                  <a:pt x="3750" y="330"/>
                </a:cubicBezTo>
                <a:cubicBezTo>
                  <a:pt x="3350" y="115"/>
                  <a:pt x="2854" y="0"/>
                  <a:pt x="235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86"/>
          <p:cNvSpPr/>
          <p:nvPr/>
        </p:nvSpPr>
        <p:spPr>
          <a:xfrm>
            <a:off x="8493106" y="4203170"/>
            <a:ext cx="95598" cy="91488"/>
          </a:xfrm>
          <a:custGeom>
            <a:avLst/>
            <a:gdLst/>
            <a:ahLst/>
            <a:cxnLst/>
            <a:rect l="l" t="t" r="r" b="b"/>
            <a:pathLst>
              <a:path w="2983" h="2855" extrusionOk="0">
                <a:moveTo>
                  <a:pt x="1256" y="1"/>
                </a:moveTo>
                <a:cubicBezTo>
                  <a:pt x="1048" y="1"/>
                  <a:pt x="845" y="50"/>
                  <a:pt x="663" y="166"/>
                </a:cubicBezTo>
                <a:cubicBezTo>
                  <a:pt x="435" y="311"/>
                  <a:pt x="290" y="539"/>
                  <a:pt x="207" y="809"/>
                </a:cubicBezTo>
                <a:cubicBezTo>
                  <a:pt x="0" y="1554"/>
                  <a:pt x="332" y="2631"/>
                  <a:pt x="1181" y="2839"/>
                </a:cubicBezTo>
                <a:cubicBezTo>
                  <a:pt x="1240" y="2849"/>
                  <a:pt x="1300" y="2854"/>
                  <a:pt x="1361" y="2854"/>
                </a:cubicBezTo>
                <a:cubicBezTo>
                  <a:pt x="1536" y="2854"/>
                  <a:pt x="1716" y="2812"/>
                  <a:pt x="1885" y="2735"/>
                </a:cubicBezTo>
                <a:cubicBezTo>
                  <a:pt x="1927" y="2714"/>
                  <a:pt x="1989" y="2694"/>
                  <a:pt x="2030" y="2673"/>
                </a:cubicBezTo>
                <a:cubicBezTo>
                  <a:pt x="2279" y="2507"/>
                  <a:pt x="2486" y="2279"/>
                  <a:pt x="2672" y="2051"/>
                </a:cubicBezTo>
                <a:cubicBezTo>
                  <a:pt x="2817" y="1844"/>
                  <a:pt x="2962" y="1616"/>
                  <a:pt x="2962" y="1347"/>
                </a:cubicBezTo>
                <a:cubicBezTo>
                  <a:pt x="2983" y="1140"/>
                  <a:pt x="2879" y="954"/>
                  <a:pt x="2755" y="788"/>
                </a:cubicBezTo>
                <a:cubicBezTo>
                  <a:pt x="2436" y="378"/>
                  <a:pt x="1827" y="1"/>
                  <a:pt x="12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86"/>
          <p:cNvSpPr/>
          <p:nvPr/>
        </p:nvSpPr>
        <p:spPr>
          <a:xfrm>
            <a:off x="316166" y="3692940"/>
            <a:ext cx="161359" cy="144715"/>
          </a:xfrm>
          <a:custGeom>
            <a:avLst/>
            <a:gdLst/>
            <a:ahLst/>
            <a:cxnLst/>
            <a:rect l="l" t="t" r="r" b="b"/>
            <a:pathLst>
              <a:path w="5035" h="4516" extrusionOk="0">
                <a:moveTo>
                  <a:pt x="2572" y="0"/>
                </a:moveTo>
                <a:cubicBezTo>
                  <a:pt x="1508" y="0"/>
                  <a:pt x="334" y="574"/>
                  <a:pt x="84" y="1657"/>
                </a:cubicBezTo>
                <a:cubicBezTo>
                  <a:pt x="1" y="2029"/>
                  <a:pt x="63" y="2423"/>
                  <a:pt x="229" y="2754"/>
                </a:cubicBezTo>
                <a:cubicBezTo>
                  <a:pt x="249" y="2837"/>
                  <a:pt x="291" y="2920"/>
                  <a:pt x="353" y="3003"/>
                </a:cubicBezTo>
                <a:cubicBezTo>
                  <a:pt x="581" y="3417"/>
                  <a:pt x="933" y="3728"/>
                  <a:pt x="1327" y="4018"/>
                </a:cubicBezTo>
                <a:cubicBezTo>
                  <a:pt x="1637" y="4267"/>
                  <a:pt x="2031" y="4494"/>
                  <a:pt x="2445" y="4515"/>
                </a:cubicBezTo>
                <a:cubicBezTo>
                  <a:pt x="2756" y="4515"/>
                  <a:pt x="3087" y="4370"/>
                  <a:pt x="3336" y="4163"/>
                </a:cubicBezTo>
                <a:cubicBezTo>
                  <a:pt x="4247" y="3459"/>
                  <a:pt x="5034" y="1926"/>
                  <a:pt x="4330" y="828"/>
                </a:cubicBezTo>
                <a:cubicBezTo>
                  <a:pt x="4102" y="476"/>
                  <a:pt x="3729" y="227"/>
                  <a:pt x="3315" y="103"/>
                </a:cubicBezTo>
                <a:cubicBezTo>
                  <a:pt x="3084" y="34"/>
                  <a:pt x="2831" y="0"/>
                  <a:pt x="257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86"/>
          <p:cNvSpPr/>
          <p:nvPr/>
        </p:nvSpPr>
        <p:spPr>
          <a:xfrm>
            <a:off x="8755649" y="1205424"/>
            <a:ext cx="161340" cy="144715"/>
          </a:xfrm>
          <a:custGeom>
            <a:avLst/>
            <a:gdLst/>
            <a:ahLst/>
            <a:cxnLst/>
            <a:rect l="l" t="t" r="r" b="b"/>
            <a:pathLst>
              <a:path w="5034" h="4516" extrusionOk="0">
                <a:moveTo>
                  <a:pt x="2572" y="1"/>
                </a:moveTo>
                <a:cubicBezTo>
                  <a:pt x="1507" y="1"/>
                  <a:pt x="333" y="574"/>
                  <a:pt x="83" y="1657"/>
                </a:cubicBezTo>
                <a:cubicBezTo>
                  <a:pt x="0" y="2030"/>
                  <a:pt x="63" y="2424"/>
                  <a:pt x="228" y="2755"/>
                </a:cubicBezTo>
                <a:cubicBezTo>
                  <a:pt x="249" y="2838"/>
                  <a:pt x="290" y="2921"/>
                  <a:pt x="353" y="3004"/>
                </a:cubicBezTo>
                <a:cubicBezTo>
                  <a:pt x="580" y="3418"/>
                  <a:pt x="933" y="3729"/>
                  <a:pt x="1326" y="4019"/>
                </a:cubicBezTo>
                <a:cubicBezTo>
                  <a:pt x="1637" y="4267"/>
                  <a:pt x="2030" y="4495"/>
                  <a:pt x="2445" y="4516"/>
                </a:cubicBezTo>
                <a:cubicBezTo>
                  <a:pt x="2755" y="4516"/>
                  <a:pt x="3087" y="4371"/>
                  <a:pt x="3335" y="4164"/>
                </a:cubicBezTo>
                <a:cubicBezTo>
                  <a:pt x="4247" y="3459"/>
                  <a:pt x="5034" y="1927"/>
                  <a:pt x="4330" y="829"/>
                </a:cubicBezTo>
                <a:cubicBezTo>
                  <a:pt x="4102" y="477"/>
                  <a:pt x="3729" y="228"/>
                  <a:pt x="3315" y="104"/>
                </a:cubicBezTo>
                <a:cubicBezTo>
                  <a:pt x="3084" y="35"/>
                  <a:pt x="2831" y="1"/>
                  <a:pt x="257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86"/>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86"/>
          <p:cNvSpPr/>
          <p:nvPr/>
        </p:nvSpPr>
        <p:spPr>
          <a:xfrm>
            <a:off x="587899" y="4651193"/>
            <a:ext cx="205809" cy="217938"/>
          </a:xfrm>
          <a:custGeom>
            <a:avLst/>
            <a:gdLst/>
            <a:ahLst/>
            <a:cxnLst/>
            <a:rect l="l" t="t" r="r" b="b"/>
            <a:pathLst>
              <a:path w="6422" h="6801" extrusionOk="0">
                <a:moveTo>
                  <a:pt x="3816" y="1"/>
                </a:moveTo>
                <a:cubicBezTo>
                  <a:pt x="3309" y="1"/>
                  <a:pt x="2838" y="338"/>
                  <a:pt x="2258" y="733"/>
                </a:cubicBezTo>
                <a:cubicBezTo>
                  <a:pt x="1119" y="1521"/>
                  <a:pt x="0" y="2577"/>
                  <a:pt x="104" y="3903"/>
                </a:cubicBezTo>
                <a:cubicBezTo>
                  <a:pt x="124" y="4193"/>
                  <a:pt x="207" y="4483"/>
                  <a:pt x="352" y="4793"/>
                </a:cubicBezTo>
                <a:cubicBezTo>
                  <a:pt x="888" y="5973"/>
                  <a:pt x="1809" y="6801"/>
                  <a:pt x="2939" y="6801"/>
                </a:cubicBezTo>
                <a:cubicBezTo>
                  <a:pt x="3338" y="6801"/>
                  <a:pt x="3762" y="6698"/>
                  <a:pt x="4205" y="6471"/>
                </a:cubicBezTo>
                <a:cubicBezTo>
                  <a:pt x="5303" y="5933"/>
                  <a:pt x="6318" y="5208"/>
                  <a:pt x="6380" y="3882"/>
                </a:cubicBezTo>
                <a:cubicBezTo>
                  <a:pt x="6421" y="2805"/>
                  <a:pt x="5676" y="1106"/>
                  <a:pt x="4744" y="381"/>
                </a:cubicBezTo>
                <a:cubicBezTo>
                  <a:pt x="4405" y="110"/>
                  <a:pt x="4105" y="1"/>
                  <a:pt x="381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86"/>
          <p:cNvSpPr/>
          <p:nvPr/>
        </p:nvSpPr>
        <p:spPr>
          <a:xfrm>
            <a:off x="905899" y="4869115"/>
            <a:ext cx="119537" cy="130615"/>
          </a:xfrm>
          <a:custGeom>
            <a:avLst/>
            <a:gdLst/>
            <a:ahLst/>
            <a:cxnLst/>
            <a:rect l="l" t="t" r="r" b="b"/>
            <a:pathLst>
              <a:path w="3730" h="4076" extrusionOk="0">
                <a:moveTo>
                  <a:pt x="1798" y="1"/>
                </a:moveTo>
                <a:cubicBezTo>
                  <a:pt x="864" y="1"/>
                  <a:pt x="311" y="2004"/>
                  <a:pt x="1" y="3196"/>
                </a:cubicBezTo>
                <a:cubicBezTo>
                  <a:pt x="49" y="3850"/>
                  <a:pt x="387" y="4075"/>
                  <a:pt x="800" y="4075"/>
                </a:cubicBezTo>
                <a:cubicBezTo>
                  <a:pt x="1276" y="4075"/>
                  <a:pt x="1853" y="3775"/>
                  <a:pt x="2197" y="3486"/>
                </a:cubicBezTo>
                <a:cubicBezTo>
                  <a:pt x="3067" y="2740"/>
                  <a:pt x="3729" y="1933"/>
                  <a:pt x="2880" y="793"/>
                </a:cubicBezTo>
                <a:cubicBezTo>
                  <a:pt x="2472" y="229"/>
                  <a:pt x="2114" y="1"/>
                  <a:pt x="17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86"/>
          <p:cNvSpPr/>
          <p:nvPr/>
        </p:nvSpPr>
        <p:spPr>
          <a:xfrm>
            <a:off x="7968438" y="3"/>
            <a:ext cx="1034376" cy="1135386"/>
          </a:xfrm>
          <a:custGeom>
            <a:avLst/>
            <a:gdLst/>
            <a:ahLst/>
            <a:cxnLst/>
            <a:rect l="l" t="t" r="r" b="b"/>
            <a:pathLst>
              <a:path w="41202" h="45230" extrusionOk="0">
                <a:moveTo>
                  <a:pt x="13796" y="0"/>
                </a:moveTo>
                <a:cubicBezTo>
                  <a:pt x="12926" y="1015"/>
                  <a:pt x="12222" y="1968"/>
                  <a:pt x="11684" y="2734"/>
                </a:cubicBezTo>
                <a:cubicBezTo>
                  <a:pt x="3771" y="13899"/>
                  <a:pt x="1" y="24670"/>
                  <a:pt x="457" y="34696"/>
                </a:cubicBezTo>
                <a:cubicBezTo>
                  <a:pt x="539" y="36519"/>
                  <a:pt x="767" y="38859"/>
                  <a:pt x="1907" y="40889"/>
                </a:cubicBezTo>
                <a:cubicBezTo>
                  <a:pt x="3294" y="43396"/>
                  <a:pt x="5428" y="44825"/>
                  <a:pt x="8224" y="45157"/>
                </a:cubicBezTo>
                <a:cubicBezTo>
                  <a:pt x="8648" y="45206"/>
                  <a:pt x="9074" y="45230"/>
                  <a:pt x="9501" y="45230"/>
                </a:cubicBezTo>
                <a:cubicBezTo>
                  <a:pt x="12625" y="45230"/>
                  <a:pt x="15778" y="43990"/>
                  <a:pt x="18001" y="42878"/>
                </a:cubicBezTo>
                <a:cubicBezTo>
                  <a:pt x="18105" y="42816"/>
                  <a:pt x="18209" y="42754"/>
                  <a:pt x="18312" y="42712"/>
                </a:cubicBezTo>
                <a:cubicBezTo>
                  <a:pt x="21150" y="41221"/>
                  <a:pt x="23863" y="39232"/>
                  <a:pt x="25624" y="37306"/>
                </a:cubicBezTo>
                <a:cubicBezTo>
                  <a:pt x="29208" y="33432"/>
                  <a:pt x="32294" y="28565"/>
                  <a:pt x="34842" y="22868"/>
                </a:cubicBezTo>
                <a:cubicBezTo>
                  <a:pt x="36789" y="18518"/>
                  <a:pt x="38446" y="13651"/>
                  <a:pt x="39730" y="8389"/>
                </a:cubicBezTo>
                <a:lnTo>
                  <a:pt x="39793" y="8161"/>
                </a:lnTo>
                <a:cubicBezTo>
                  <a:pt x="40414" y="5613"/>
                  <a:pt x="41118" y="2714"/>
                  <a:pt x="41201" y="0"/>
                </a:cubicBezTo>
                <a:lnTo>
                  <a:pt x="40393" y="0"/>
                </a:lnTo>
                <a:cubicBezTo>
                  <a:pt x="40290" y="2610"/>
                  <a:pt x="39606" y="5469"/>
                  <a:pt x="38985" y="7975"/>
                </a:cubicBezTo>
                <a:lnTo>
                  <a:pt x="38923" y="8203"/>
                </a:lnTo>
                <a:cubicBezTo>
                  <a:pt x="37659" y="13402"/>
                  <a:pt x="36023" y="18228"/>
                  <a:pt x="34096" y="22537"/>
                </a:cubicBezTo>
                <a:cubicBezTo>
                  <a:pt x="31590" y="28150"/>
                  <a:pt x="28524" y="32935"/>
                  <a:pt x="25023" y="36747"/>
                </a:cubicBezTo>
                <a:cubicBezTo>
                  <a:pt x="21931" y="40129"/>
                  <a:pt x="15069" y="44396"/>
                  <a:pt x="9503" y="44396"/>
                </a:cubicBezTo>
                <a:cubicBezTo>
                  <a:pt x="9104" y="44396"/>
                  <a:pt x="8712" y="44374"/>
                  <a:pt x="8328" y="44328"/>
                </a:cubicBezTo>
                <a:cubicBezTo>
                  <a:pt x="5801" y="44038"/>
                  <a:pt x="3874" y="42754"/>
                  <a:pt x="2632" y="40496"/>
                </a:cubicBezTo>
                <a:cubicBezTo>
                  <a:pt x="1575" y="38611"/>
                  <a:pt x="1347" y="36395"/>
                  <a:pt x="1285" y="34675"/>
                </a:cubicBezTo>
                <a:cubicBezTo>
                  <a:pt x="829" y="24815"/>
                  <a:pt x="4558" y="14231"/>
                  <a:pt x="12346" y="3211"/>
                </a:cubicBezTo>
                <a:cubicBezTo>
                  <a:pt x="12968" y="2320"/>
                  <a:pt x="13838" y="1201"/>
                  <a:pt x="1487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18" name="Google Shape;718;p86"/>
          <p:cNvGrpSpPr/>
          <p:nvPr/>
        </p:nvGrpSpPr>
        <p:grpSpPr>
          <a:xfrm>
            <a:off x="1546774" y="88236"/>
            <a:ext cx="509835" cy="466288"/>
            <a:chOff x="5177300" y="2314950"/>
            <a:chExt cx="341575" cy="312400"/>
          </a:xfrm>
        </p:grpSpPr>
        <p:sp>
          <p:nvSpPr>
            <p:cNvPr id="719" name="Google Shape;719;p86"/>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86"/>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86"/>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86"/>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86"/>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24" name="Google Shape;724;p86"/>
          <p:cNvSpPr/>
          <p:nvPr/>
        </p:nvSpPr>
        <p:spPr>
          <a:xfrm rot="5400000">
            <a:off x="7425303" y="2050006"/>
            <a:ext cx="2393912" cy="1043496"/>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5"/>
        <p:cNvGrpSpPr/>
        <p:nvPr/>
      </p:nvGrpSpPr>
      <p:grpSpPr>
        <a:xfrm>
          <a:off x="0" y="0"/>
          <a:ext cx="0" cy="0"/>
          <a:chOff x="0" y="0"/>
          <a:chExt cx="0" cy="0"/>
        </a:xfrm>
      </p:grpSpPr>
      <p:grpSp>
        <p:nvGrpSpPr>
          <p:cNvPr id="76" name="Google Shape;76;p57"/>
          <p:cNvGrpSpPr/>
          <p:nvPr/>
        </p:nvGrpSpPr>
        <p:grpSpPr>
          <a:xfrm>
            <a:off x="-20619" y="-7694"/>
            <a:ext cx="9181207" cy="5162098"/>
            <a:chOff x="238125" y="839425"/>
            <a:chExt cx="7136023" cy="4012825"/>
          </a:xfrm>
        </p:grpSpPr>
        <p:sp>
          <p:nvSpPr>
            <p:cNvPr id="77" name="Google Shape;77;p57"/>
            <p:cNvSpPr/>
            <p:nvPr/>
          </p:nvSpPr>
          <p:spPr>
            <a:xfrm>
              <a:off x="240700" y="839425"/>
              <a:ext cx="7133425" cy="4012825"/>
            </a:xfrm>
            <a:custGeom>
              <a:avLst/>
              <a:gdLst/>
              <a:ahLst/>
              <a:cxnLst/>
              <a:rect l="l" t="t" r="r" b="b"/>
              <a:pathLst>
                <a:path w="285337" h="160513" extrusionOk="0">
                  <a:moveTo>
                    <a:pt x="1" y="0"/>
                  </a:moveTo>
                  <a:lnTo>
                    <a:pt x="1" y="160513"/>
                  </a:lnTo>
                  <a:lnTo>
                    <a:pt x="285336" y="160513"/>
                  </a:lnTo>
                  <a:lnTo>
                    <a:pt x="28533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57"/>
            <p:cNvSpPr/>
            <p:nvPr/>
          </p:nvSpPr>
          <p:spPr>
            <a:xfrm>
              <a:off x="788600" y="1649850"/>
              <a:ext cx="145525" cy="13052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57"/>
            <p:cNvSpPr/>
            <p:nvPr/>
          </p:nvSpPr>
          <p:spPr>
            <a:xfrm>
              <a:off x="2244275" y="1026475"/>
              <a:ext cx="74575" cy="7137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57"/>
            <p:cNvSpPr/>
            <p:nvPr/>
          </p:nvSpPr>
          <p:spPr>
            <a:xfrm>
              <a:off x="5206375" y="1026350"/>
              <a:ext cx="74075" cy="71500"/>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57"/>
            <p:cNvSpPr/>
            <p:nvPr/>
          </p:nvSpPr>
          <p:spPr>
            <a:xfrm>
              <a:off x="6738700" y="4540500"/>
              <a:ext cx="94775" cy="84950"/>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57"/>
            <p:cNvSpPr/>
            <p:nvPr/>
          </p:nvSpPr>
          <p:spPr>
            <a:xfrm>
              <a:off x="6984150" y="1877700"/>
              <a:ext cx="94800" cy="84950"/>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57"/>
            <p:cNvSpPr/>
            <p:nvPr/>
          </p:nvSpPr>
          <p:spPr>
            <a:xfrm>
              <a:off x="238125" y="1658125"/>
              <a:ext cx="2600" cy="45075"/>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7"/>
            <p:cNvSpPr/>
            <p:nvPr/>
          </p:nvSpPr>
          <p:spPr>
            <a:xfrm>
              <a:off x="240700" y="839425"/>
              <a:ext cx="1086475" cy="862750"/>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57"/>
            <p:cNvSpPr/>
            <p:nvPr/>
          </p:nvSpPr>
          <p:spPr>
            <a:xfrm>
              <a:off x="1804100" y="3500125"/>
              <a:ext cx="74600" cy="7137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57"/>
            <p:cNvSpPr/>
            <p:nvPr/>
          </p:nvSpPr>
          <p:spPr>
            <a:xfrm>
              <a:off x="6052916" y="1257614"/>
              <a:ext cx="1321232" cy="1222376"/>
            </a:xfrm>
            <a:custGeom>
              <a:avLst/>
              <a:gdLst/>
              <a:ahLst/>
              <a:cxnLst/>
              <a:rect l="l" t="t" r="r" b="b"/>
              <a:pathLst>
                <a:path w="66452" h="61480" extrusionOk="0">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57"/>
            <p:cNvSpPr/>
            <p:nvPr/>
          </p:nvSpPr>
          <p:spPr>
            <a:xfrm rot="10800000">
              <a:off x="238126" y="2927691"/>
              <a:ext cx="582600" cy="911475"/>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57"/>
            <p:cNvSpPr/>
            <p:nvPr/>
          </p:nvSpPr>
          <p:spPr>
            <a:xfrm rot="10800000">
              <a:off x="238126" y="3119516"/>
              <a:ext cx="486300" cy="919725"/>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57"/>
            <p:cNvSpPr/>
            <p:nvPr/>
          </p:nvSpPr>
          <p:spPr>
            <a:xfrm>
              <a:off x="6685524" y="3235218"/>
              <a:ext cx="195250" cy="156775"/>
            </a:xfrm>
            <a:custGeom>
              <a:avLst/>
              <a:gdLst/>
              <a:ahLst/>
              <a:cxnLst/>
              <a:rect l="l" t="t" r="r" b="b"/>
              <a:pathLst>
                <a:path w="7810" h="6271" extrusionOk="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57"/>
            <p:cNvSpPr/>
            <p:nvPr/>
          </p:nvSpPr>
          <p:spPr>
            <a:xfrm>
              <a:off x="6909224" y="3458118"/>
              <a:ext cx="138225" cy="127725"/>
            </a:xfrm>
            <a:custGeom>
              <a:avLst/>
              <a:gdLst/>
              <a:ahLst/>
              <a:cxnLst/>
              <a:rect l="l" t="t" r="r" b="b"/>
              <a:pathLst>
                <a:path w="5529" h="5109" extrusionOk="0">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57"/>
            <p:cNvSpPr/>
            <p:nvPr/>
          </p:nvSpPr>
          <p:spPr>
            <a:xfrm>
              <a:off x="6568474" y="3486343"/>
              <a:ext cx="153825" cy="75375"/>
            </a:xfrm>
            <a:custGeom>
              <a:avLst/>
              <a:gdLst/>
              <a:ahLst/>
              <a:cxnLst/>
              <a:rect l="l" t="t" r="r" b="b"/>
              <a:pathLst>
                <a:path w="6153" h="3015" extrusionOk="0">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57"/>
            <p:cNvSpPr/>
            <p:nvPr/>
          </p:nvSpPr>
          <p:spPr>
            <a:xfrm>
              <a:off x="7113274" y="3646818"/>
              <a:ext cx="122325" cy="77525"/>
            </a:xfrm>
            <a:custGeom>
              <a:avLst/>
              <a:gdLst/>
              <a:ahLst/>
              <a:cxnLst/>
              <a:rect l="l" t="t" r="r" b="b"/>
              <a:pathLst>
                <a:path w="4893" h="3101" extrusionOk="0">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57"/>
            <p:cNvSpPr/>
            <p:nvPr/>
          </p:nvSpPr>
          <p:spPr>
            <a:xfrm>
              <a:off x="7087374" y="3324768"/>
              <a:ext cx="75100" cy="67775"/>
            </a:xfrm>
            <a:custGeom>
              <a:avLst/>
              <a:gdLst/>
              <a:ahLst/>
              <a:cxnLst/>
              <a:rect l="l" t="t" r="r" b="b"/>
              <a:pathLst>
                <a:path w="3004" h="2711" extrusionOk="0">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57"/>
            <p:cNvSpPr/>
            <p:nvPr/>
          </p:nvSpPr>
          <p:spPr>
            <a:xfrm>
              <a:off x="3254600" y="839425"/>
              <a:ext cx="1860650" cy="811175"/>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p57"/>
          <p:cNvSpPr/>
          <p:nvPr/>
        </p:nvSpPr>
        <p:spPr>
          <a:xfrm>
            <a:off x="3776924" y="4423399"/>
            <a:ext cx="2293706" cy="720150"/>
          </a:xfrm>
          <a:custGeom>
            <a:avLst/>
            <a:gdLst/>
            <a:ahLst/>
            <a:cxnLst/>
            <a:rect l="l" t="t" r="r" b="b"/>
            <a:pathLst>
              <a:path w="229256" h="71979" extrusionOk="0">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57"/>
          <p:cNvSpPr txBox="1">
            <a:spLocks noGrp="1"/>
          </p:cNvSpPr>
          <p:nvPr>
            <p:ph type="title"/>
          </p:nvPr>
        </p:nvSpPr>
        <p:spPr>
          <a:xfrm>
            <a:off x="2377440" y="1124712"/>
            <a:ext cx="4389000" cy="1453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2"/>
              </a:buClr>
              <a:buSzPts val="9600"/>
              <a:buNone/>
              <a:defRPr sz="9600">
                <a:solidFill>
                  <a:schemeClr val="dk2"/>
                </a:solidFill>
              </a:defRPr>
            </a:lvl1pPr>
            <a:lvl2pPr lvl="1" algn="ctr">
              <a:lnSpc>
                <a:spcPct val="100000"/>
              </a:lnSpc>
              <a:spcBef>
                <a:spcPts val="0"/>
              </a:spcBef>
              <a:spcAft>
                <a:spcPts val="0"/>
              </a:spcAft>
              <a:buClr>
                <a:schemeClr val="dk2"/>
              </a:buClr>
              <a:buSzPts val="9600"/>
              <a:buNone/>
              <a:defRPr sz="9600">
                <a:solidFill>
                  <a:schemeClr val="dk2"/>
                </a:solidFill>
              </a:defRPr>
            </a:lvl2pPr>
            <a:lvl3pPr lvl="2" algn="ctr">
              <a:lnSpc>
                <a:spcPct val="100000"/>
              </a:lnSpc>
              <a:spcBef>
                <a:spcPts val="0"/>
              </a:spcBef>
              <a:spcAft>
                <a:spcPts val="0"/>
              </a:spcAft>
              <a:buClr>
                <a:schemeClr val="dk2"/>
              </a:buClr>
              <a:buSzPts val="9600"/>
              <a:buNone/>
              <a:defRPr sz="9600">
                <a:solidFill>
                  <a:schemeClr val="dk2"/>
                </a:solidFill>
              </a:defRPr>
            </a:lvl3pPr>
            <a:lvl4pPr lvl="3" algn="ctr">
              <a:lnSpc>
                <a:spcPct val="100000"/>
              </a:lnSpc>
              <a:spcBef>
                <a:spcPts val="0"/>
              </a:spcBef>
              <a:spcAft>
                <a:spcPts val="0"/>
              </a:spcAft>
              <a:buClr>
                <a:schemeClr val="dk2"/>
              </a:buClr>
              <a:buSzPts val="9600"/>
              <a:buNone/>
              <a:defRPr sz="9600">
                <a:solidFill>
                  <a:schemeClr val="dk2"/>
                </a:solidFill>
              </a:defRPr>
            </a:lvl4pPr>
            <a:lvl5pPr lvl="4" algn="ctr">
              <a:lnSpc>
                <a:spcPct val="100000"/>
              </a:lnSpc>
              <a:spcBef>
                <a:spcPts val="0"/>
              </a:spcBef>
              <a:spcAft>
                <a:spcPts val="0"/>
              </a:spcAft>
              <a:buClr>
                <a:schemeClr val="dk2"/>
              </a:buClr>
              <a:buSzPts val="9600"/>
              <a:buNone/>
              <a:defRPr sz="9600">
                <a:solidFill>
                  <a:schemeClr val="dk2"/>
                </a:solidFill>
              </a:defRPr>
            </a:lvl5pPr>
            <a:lvl6pPr lvl="5" algn="ctr">
              <a:lnSpc>
                <a:spcPct val="100000"/>
              </a:lnSpc>
              <a:spcBef>
                <a:spcPts val="0"/>
              </a:spcBef>
              <a:spcAft>
                <a:spcPts val="0"/>
              </a:spcAft>
              <a:buClr>
                <a:schemeClr val="dk2"/>
              </a:buClr>
              <a:buSzPts val="9600"/>
              <a:buNone/>
              <a:defRPr sz="9600">
                <a:solidFill>
                  <a:schemeClr val="dk2"/>
                </a:solidFill>
              </a:defRPr>
            </a:lvl6pPr>
            <a:lvl7pPr lvl="6" algn="ctr">
              <a:lnSpc>
                <a:spcPct val="100000"/>
              </a:lnSpc>
              <a:spcBef>
                <a:spcPts val="0"/>
              </a:spcBef>
              <a:spcAft>
                <a:spcPts val="0"/>
              </a:spcAft>
              <a:buClr>
                <a:schemeClr val="dk2"/>
              </a:buClr>
              <a:buSzPts val="9600"/>
              <a:buNone/>
              <a:defRPr sz="9600">
                <a:solidFill>
                  <a:schemeClr val="dk2"/>
                </a:solidFill>
              </a:defRPr>
            </a:lvl7pPr>
            <a:lvl8pPr lvl="7" algn="ctr">
              <a:lnSpc>
                <a:spcPct val="100000"/>
              </a:lnSpc>
              <a:spcBef>
                <a:spcPts val="0"/>
              </a:spcBef>
              <a:spcAft>
                <a:spcPts val="0"/>
              </a:spcAft>
              <a:buClr>
                <a:schemeClr val="dk2"/>
              </a:buClr>
              <a:buSzPts val="9600"/>
              <a:buNone/>
              <a:defRPr sz="9600">
                <a:solidFill>
                  <a:schemeClr val="dk2"/>
                </a:solidFill>
              </a:defRPr>
            </a:lvl8pPr>
            <a:lvl9pPr lvl="8" algn="ctr">
              <a:lnSpc>
                <a:spcPct val="100000"/>
              </a:lnSpc>
              <a:spcBef>
                <a:spcPts val="0"/>
              </a:spcBef>
              <a:spcAft>
                <a:spcPts val="0"/>
              </a:spcAft>
              <a:buClr>
                <a:schemeClr val="dk2"/>
              </a:buClr>
              <a:buSzPts val="9600"/>
              <a:buNone/>
              <a:defRPr sz="9600">
                <a:solidFill>
                  <a:schemeClr val="dk2"/>
                </a:solidFill>
              </a:defRPr>
            </a:lvl9pPr>
          </a:lstStyle>
          <a:p>
            <a:endParaRPr/>
          </a:p>
        </p:txBody>
      </p:sp>
      <p:sp>
        <p:nvSpPr>
          <p:cNvPr id="97" name="Google Shape;97;p57"/>
          <p:cNvSpPr txBox="1">
            <a:spLocks noGrp="1"/>
          </p:cNvSpPr>
          <p:nvPr>
            <p:ph type="subTitle" idx="1"/>
          </p:nvPr>
        </p:nvSpPr>
        <p:spPr>
          <a:xfrm>
            <a:off x="2377440" y="3008376"/>
            <a:ext cx="4389000" cy="8046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
        <p:nvSpPr>
          <p:cNvPr id="98" name="Google Shape;98;p57"/>
          <p:cNvSpPr/>
          <p:nvPr/>
        </p:nvSpPr>
        <p:spPr>
          <a:xfrm>
            <a:off x="358125" y="4608900"/>
            <a:ext cx="1353907" cy="536813"/>
          </a:xfrm>
          <a:custGeom>
            <a:avLst/>
            <a:gdLst/>
            <a:ahLst/>
            <a:cxnLst/>
            <a:rect l="l" t="t" r="r" b="b"/>
            <a:pathLst>
              <a:path w="162827" h="64579" extrusionOk="0">
                <a:moveTo>
                  <a:pt x="113113" y="0"/>
                </a:moveTo>
                <a:cubicBezTo>
                  <a:pt x="109831" y="0"/>
                  <a:pt x="106719" y="214"/>
                  <a:pt x="103945" y="647"/>
                </a:cubicBezTo>
                <a:cubicBezTo>
                  <a:pt x="89572" y="2922"/>
                  <a:pt x="74477" y="8139"/>
                  <a:pt x="59160" y="16075"/>
                </a:cubicBezTo>
                <a:cubicBezTo>
                  <a:pt x="47450" y="22179"/>
                  <a:pt x="35518" y="29893"/>
                  <a:pt x="23642" y="39106"/>
                </a:cubicBezTo>
                <a:lnTo>
                  <a:pt x="23143" y="39494"/>
                </a:lnTo>
                <a:cubicBezTo>
                  <a:pt x="14319" y="46320"/>
                  <a:pt x="3608" y="54644"/>
                  <a:pt x="1" y="64578"/>
                </a:cubicBezTo>
                <a:lnTo>
                  <a:pt x="2443" y="64578"/>
                </a:lnTo>
                <a:cubicBezTo>
                  <a:pt x="6105" y="55588"/>
                  <a:pt x="16206" y="47763"/>
                  <a:pt x="24530" y="41270"/>
                </a:cubicBezTo>
                <a:lnTo>
                  <a:pt x="25030" y="40881"/>
                </a:lnTo>
                <a:cubicBezTo>
                  <a:pt x="36795" y="31780"/>
                  <a:pt x="48615" y="24122"/>
                  <a:pt x="60159" y="18128"/>
                </a:cubicBezTo>
                <a:cubicBezTo>
                  <a:pt x="75309" y="10248"/>
                  <a:pt x="90127" y="5142"/>
                  <a:pt x="104278" y="2922"/>
                </a:cubicBezTo>
                <a:cubicBezTo>
                  <a:pt x="106871" y="2515"/>
                  <a:pt x="109878" y="2300"/>
                  <a:pt x="113124" y="2300"/>
                </a:cubicBezTo>
                <a:cubicBezTo>
                  <a:pt x="126688" y="2300"/>
                  <a:pt x="144423" y="6052"/>
                  <a:pt x="153559" y="15187"/>
                </a:cubicBezTo>
                <a:cubicBezTo>
                  <a:pt x="158498" y="20182"/>
                  <a:pt x="160440" y="26286"/>
                  <a:pt x="159275" y="33334"/>
                </a:cubicBezTo>
                <a:cubicBezTo>
                  <a:pt x="158331" y="39217"/>
                  <a:pt x="155002" y="44433"/>
                  <a:pt x="152171" y="48262"/>
                </a:cubicBezTo>
                <a:cubicBezTo>
                  <a:pt x="148009" y="54089"/>
                  <a:pt x="143070" y="59528"/>
                  <a:pt x="137465" y="64578"/>
                </a:cubicBezTo>
                <a:lnTo>
                  <a:pt x="140850" y="64578"/>
                </a:lnTo>
                <a:cubicBezTo>
                  <a:pt x="145789" y="59917"/>
                  <a:pt x="150229" y="54922"/>
                  <a:pt x="154058" y="49650"/>
                </a:cubicBezTo>
                <a:cubicBezTo>
                  <a:pt x="157000" y="45543"/>
                  <a:pt x="160496" y="40049"/>
                  <a:pt x="161550" y="33722"/>
                </a:cubicBezTo>
                <a:cubicBezTo>
                  <a:pt x="162827" y="25898"/>
                  <a:pt x="160662" y="19127"/>
                  <a:pt x="155168" y="13633"/>
                </a:cubicBezTo>
                <a:cubicBezTo>
                  <a:pt x="148231" y="6641"/>
                  <a:pt x="137687" y="3311"/>
                  <a:pt x="130084" y="1757"/>
                </a:cubicBezTo>
                <a:cubicBezTo>
                  <a:pt x="129751" y="1701"/>
                  <a:pt x="129418" y="1646"/>
                  <a:pt x="129085" y="1535"/>
                </a:cubicBezTo>
                <a:cubicBezTo>
                  <a:pt x="123774" y="520"/>
                  <a:pt x="118237" y="0"/>
                  <a:pt x="113113"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9" name="Google Shape;99;p57"/>
          <p:cNvGrpSpPr/>
          <p:nvPr/>
        </p:nvGrpSpPr>
        <p:grpSpPr>
          <a:xfrm rot="-5400000">
            <a:off x="6184854" y="1208922"/>
            <a:ext cx="489135" cy="447388"/>
            <a:chOff x="5177300" y="2314950"/>
            <a:chExt cx="341575" cy="312400"/>
          </a:xfrm>
        </p:grpSpPr>
        <p:sp>
          <p:nvSpPr>
            <p:cNvPr id="100" name="Google Shape;100;p57"/>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57"/>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57"/>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57"/>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57"/>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5" name="Google Shape;105;p57"/>
          <p:cNvGrpSpPr/>
          <p:nvPr/>
        </p:nvGrpSpPr>
        <p:grpSpPr>
          <a:xfrm rot="3600062">
            <a:off x="2932917" y="2475496"/>
            <a:ext cx="489151" cy="447371"/>
            <a:chOff x="5177300" y="2314950"/>
            <a:chExt cx="341575" cy="312400"/>
          </a:xfrm>
        </p:grpSpPr>
        <p:sp>
          <p:nvSpPr>
            <p:cNvPr id="106" name="Google Shape;106;p57"/>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57"/>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57"/>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7"/>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57"/>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111"/>
        <p:cNvGrpSpPr/>
        <p:nvPr/>
      </p:nvGrpSpPr>
      <p:grpSpPr>
        <a:xfrm>
          <a:off x="0" y="0"/>
          <a:ext cx="0" cy="0"/>
          <a:chOff x="0" y="0"/>
          <a:chExt cx="0" cy="0"/>
        </a:xfrm>
      </p:grpSpPr>
      <p:sp>
        <p:nvSpPr>
          <p:cNvPr id="112" name="Google Shape;112;p58"/>
          <p:cNvSpPr txBox="1">
            <a:spLocks noGrp="1"/>
          </p:cNvSpPr>
          <p:nvPr>
            <p:ph type="title"/>
          </p:nvPr>
        </p:nvSpPr>
        <p:spPr>
          <a:xfrm>
            <a:off x="1353312" y="3026664"/>
            <a:ext cx="6300300" cy="3291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Clr>
                <a:schemeClr val="accent3"/>
              </a:buClr>
              <a:buSzPts val="3500"/>
              <a:buNone/>
              <a:defRPr sz="3500">
                <a:solidFill>
                  <a:schemeClr val="accent3"/>
                </a:solidFill>
              </a:defRPr>
            </a:lvl1pPr>
            <a:lvl2pPr lvl="1" algn="ctr">
              <a:lnSpc>
                <a:spcPct val="100000"/>
              </a:lnSpc>
              <a:spcBef>
                <a:spcPts val="0"/>
              </a:spcBef>
              <a:spcAft>
                <a:spcPts val="0"/>
              </a:spcAft>
              <a:buClr>
                <a:schemeClr val="accent3"/>
              </a:buClr>
              <a:buSzPts val="3900"/>
              <a:buNone/>
              <a:defRPr sz="3900">
                <a:solidFill>
                  <a:schemeClr val="accent3"/>
                </a:solidFill>
              </a:defRPr>
            </a:lvl2pPr>
            <a:lvl3pPr lvl="2" algn="ctr">
              <a:lnSpc>
                <a:spcPct val="100000"/>
              </a:lnSpc>
              <a:spcBef>
                <a:spcPts val="0"/>
              </a:spcBef>
              <a:spcAft>
                <a:spcPts val="0"/>
              </a:spcAft>
              <a:buClr>
                <a:schemeClr val="accent3"/>
              </a:buClr>
              <a:buSzPts val="3900"/>
              <a:buNone/>
              <a:defRPr sz="3900">
                <a:solidFill>
                  <a:schemeClr val="accent3"/>
                </a:solidFill>
              </a:defRPr>
            </a:lvl3pPr>
            <a:lvl4pPr lvl="3" algn="ctr">
              <a:lnSpc>
                <a:spcPct val="100000"/>
              </a:lnSpc>
              <a:spcBef>
                <a:spcPts val="0"/>
              </a:spcBef>
              <a:spcAft>
                <a:spcPts val="0"/>
              </a:spcAft>
              <a:buClr>
                <a:schemeClr val="accent3"/>
              </a:buClr>
              <a:buSzPts val="3900"/>
              <a:buNone/>
              <a:defRPr sz="3900">
                <a:solidFill>
                  <a:schemeClr val="accent3"/>
                </a:solidFill>
              </a:defRPr>
            </a:lvl4pPr>
            <a:lvl5pPr lvl="4" algn="ctr">
              <a:lnSpc>
                <a:spcPct val="100000"/>
              </a:lnSpc>
              <a:spcBef>
                <a:spcPts val="0"/>
              </a:spcBef>
              <a:spcAft>
                <a:spcPts val="0"/>
              </a:spcAft>
              <a:buClr>
                <a:schemeClr val="accent3"/>
              </a:buClr>
              <a:buSzPts val="3900"/>
              <a:buNone/>
              <a:defRPr sz="3900">
                <a:solidFill>
                  <a:schemeClr val="accent3"/>
                </a:solidFill>
              </a:defRPr>
            </a:lvl5pPr>
            <a:lvl6pPr lvl="5" algn="ctr">
              <a:lnSpc>
                <a:spcPct val="100000"/>
              </a:lnSpc>
              <a:spcBef>
                <a:spcPts val="0"/>
              </a:spcBef>
              <a:spcAft>
                <a:spcPts val="0"/>
              </a:spcAft>
              <a:buClr>
                <a:schemeClr val="accent3"/>
              </a:buClr>
              <a:buSzPts val="3900"/>
              <a:buNone/>
              <a:defRPr sz="3900">
                <a:solidFill>
                  <a:schemeClr val="accent3"/>
                </a:solidFill>
              </a:defRPr>
            </a:lvl6pPr>
            <a:lvl7pPr lvl="6" algn="ctr">
              <a:lnSpc>
                <a:spcPct val="100000"/>
              </a:lnSpc>
              <a:spcBef>
                <a:spcPts val="0"/>
              </a:spcBef>
              <a:spcAft>
                <a:spcPts val="0"/>
              </a:spcAft>
              <a:buClr>
                <a:schemeClr val="accent3"/>
              </a:buClr>
              <a:buSzPts val="3900"/>
              <a:buNone/>
              <a:defRPr sz="3900">
                <a:solidFill>
                  <a:schemeClr val="accent3"/>
                </a:solidFill>
              </a:defRPr>
            </a:lvl7pPr>
            <a:lvl8pPr lvl="7" algn="ctr">
              <a:lnSpc>
                <a:spcPct val="100000"/>
              </a:lnSpc>
              <a:spcBef>
                <a:spcPts val="0"/>
              </a:spcBef>
              <a:spcAft>
                <a:spcPts val="0"/>
              </a:spcAft>
              <a:buClr>
                <a:schemeClr val="accent3"/>
              </a:buClr>
              <a:buSzPts val="3900"/>
              <a:buNone/>
              <a:defRPr sz="3900">
                <a:solidFill>
                  <a:schemeClr val="accent3"/>
                </a:solidFill>
              </a:defRPr>
            </a:lvl8pPr>
            <a:lvl9pPr lvl="8" algn="ctr">
              <a:lnSpc>
                <a:spcPct val="100000"/>
              </a:lnSpc>
              <a:spcBef>
                <a:spcPts val="0"/>
              </a:spcBef>
              <a:spcAft>
                <a:spcPts val="0"/>
              </a:spcAft>
              <a:buClr>
                <a:schemeClr val="accent3"/>
              </a:buClr>
              <a:buSzPts val="3900"/>
              <a:buNone/>
              <a:defRPr sz="3900">
                <a:solidFill>
                  <a:schemeClr val="accent3"/>
                </a:solidFill>
              </a:defRPr>
            </a:lvl9pPr>
          </a:lstStyle>
          <a:p>
            <a:endParaRPr/>
          </a:p>
        </p:txBody>
      </p:sp>
      <p:sp>
        <p:nvSpPr>
          <p:cNvPr id="113" name="Google Shape;113;p58"/>
          <p:cNvSpPr txBox="1">
            <a:spLocks noGrp="1"/>
          </p:cNvSpPr>
          <p:nvPr>
            <p:ph type="subTitle" idx="1"/>
          </p:nvPr>
        </p:nvSpPr>
        <p:spPr>
          <a:xfrm>
            <a:off x="1353312" y="1554480"/>
            <a:ext cx="6373500" cy="12618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Nunito"/>
                <a:ea typeface="Nunito"/>
                <a:cs typeface="Nunito"/>
                <a:sym typeface="Nunito"/>
              </a:defRPr>
            </a:lvl1pPr>
            <a:lvl2pPr marR="0" lvl="1"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Nunito"/>
                <a:ea typeface="Nunito"/>
                <a:cs typeface="Nunito"/>
                <a:sym typeface="Nunito"/>
              </a:defRPr>
            </a:lvl2pPr>
            <a:lvl3pPr marR="0" lvl="2"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Nunito"/>
                <a:ea typeface="Nunito"/>
                <a:cs typeface="Nunito"/>
                <a:sym typeface="Nunito"/>
              </a:defRPr>
            </a:lvl3pPr>
            <a:lvl4pPr marR="0" lvl="3"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Nunito"/>
                <a:ea typeface="Nunito"/>
                <a:cs typeface="Nunito"/>
                <a:sym typeface="Nunito"/>
              </a:defRPr>
            </a:lvl4pPr>
            <a:lvl5pPr marR="0" lvl="4"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Nunito"/>
                <a:ea typeface="Nunito"/>
                <a:cs typeface="Nunito"/>
                <a:sym typeface="Nunito"/>
              </a:defRPr>
            </a:lvl5pPr>
            <a:lvl6pPr marR="0" lvl="5"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Nunito"/>
                <a:ea typeface="Nunito"/>
                <a:cs typeface="Nunito"/>
                <a:sym typeface="Nunito"/>
              </a:defRPr>
            </a:lvl6pPr>
            <a:lvl7pPr marR="0" lvl="6"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Nunito"/>
                <a:ea typeface="Nunito"/>
                <a:cs typeface="Nunito"/>
                <a:sym typeface="Nunito"/>
              </a:defRPr>
            </a:lvl7pPr>
            <a:lvl8pPr marR="0" lvl="7"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Nunito"/>
                <a:ea typeface="Nunito"/>
                <a:cs typeface="Nunito"/>
                <a:sym typeface="Nunito"/>
              </a:defRPr>
            </a:lvl8pPr>
            <a:lvl9pPr marR="0" lvl="8" algn="r" rtl="0">
              <a:lnSpc>
                <a:spcPct val="100000"/>
              </a:lnSpc>
              <a:spcBef>
                <a:spcPts val="0"/>
              </a:spcBef>
              <a:spcAft>
                <a:spcPts val="0"/>
              </a:spcAft>
              <a:buClr>
                <a:srgbClr val="000000"/>
              </a:buClr>
              <a:buSzPts val="1800"/>
              <a:buFont typeface="Arial"/>
              <a:buNone/>
              <a:defRPr sz="1800" b="0" i="0" u="none" strike="noStrike" cap="none">
                <a:solidFill>
                  <a:schemeClr val="dk1"/>
                </a:solidFill>
                <a:latin typeface="Nunito"/>
                <a:ea typeface="Nunito"/>
                <a:cs typeface="Nunito"/>
                <a:sym typeface="Nunito"/>
              </a:defRPr>
            </a:lvl9pPr>
          </a:lstStyle>
          <a:p>
            <a:endParaRPr/>
          </a:p>
        </p:txBody>
      </p:sp>
      <p:sp>
        <p:nvSpPr>
          <p:cNvPr id="114" name="Google Shape;114;p58"/>
          <p:cNvSpPr/>
          <p:nvPr/>
        </p:nvSpPr>
        <p:spPr>
          <a:xfrm>
            <a:off x="8119599" y="2664177"/>
            <a:ext cx="1025648" cy="1063093"/>
          </a:xfrm>
          <a:custGeom>
            <a:avLst/>
            <a:gdLst/>
            <a:ahLst/>
            <a:cxnLst/>
            <a:rect l="l" t="t" r="r" b="b"/>
            <a:pathLst>
              <a:path w="32004" h="33175" extrusionOk="0">
                <a:moveTo>
                  <a:pt x="10837" y="0"/>
                </a:moveTo>
                <a:cubicBezTo>
                  <a:pt x="8343" y="0"/>
                  <a:pt x="5972" y="932"/>
                  <a:pt x="4474" y="3782"/>
                </a:cubicBezTo>
                <a:cubicBezTo>
                  <a:pt x="0" y="12316"/>
                  <a:pt x="12035" y="21326"/>
                  <a:pt x="18477" y="26173"/>
                </a:cubicBezTo>
                <a:cubicBezTo>
                  <a:pt x="18871" y="26463"/>
                  <a:pt x="19223" y="26733"/>
                  <a:pt x="19575" y="27002"/>
                </a:cubicBezTo>
                <a:cubicBezTo>
                  <a:pt x="24049" y="30399"/>
                  <a:pt x="28275" y="32243"/>
                  <a:pt x="32003" y="33175"/>
                </a:cubicBezTo>
                <a:lnTo>
                  <a:pt x="32003" y="32553"/>
                </a:lnTo>
                <a:cubicBezTo>
                  <a:pt x="28378" y="31621"/>
                  <a:pt x="24298" y="29819"/>
                  <a:pt x="19948" y="26505"/>
                </a:cubicBezTo>
                <a:cubicBezTo>
                  <a:pt x="19596" y="26256"/>
                  <a:pt x="19243" y="25987"/>
                  <a:pt x="18850" y="25697"/>
                </a:cubicBezTo>
                <a:cubicBezTo>
                  <a:pt x="12532" y="20953"/>
                  <a:pt x="787" y="12129"/>
                  <a:pt x="5013" y="4072"/>
                </a:cubicBezTo>
                <a:cubicBezTo>
                  <a:pt x="6354" y="1513"/>
                  <a:pt x="8430" y="590"/>
                  <a:pt x="10796" y="590"/>
                </a:cubicBezTo>
                <a:cubicBezTo>
                  <a:pt x="13620" y="590"/>
                  <a:pt x="16855" y="1906"/>
                  <a:pt x="19741" y="3326"/>
                </a:cubicBezTo>
                <a:cubicBezTo>
                  <a:pt x="22185" y="4527"/>
                  <a:pt x="24733" y="5625"/>
                  <a:pt x="27177" y="6702"/>
                </a:cubicBezTo>
                <a:cubicBezTo>
                  <a:pt x="28772" y="7386"/>
                  <a:pt x="30388" y="8069"/>
                  <a:pt x="32003" y="8815"/>
                </a:cubicBezTo>
                <a:lnTo>
                  <a:pt x="32003" y="8132"/>
                </a:lnTo>
                <a:cubicBezTo>
                  <a:pt x="30470" y="7448"/>
                  <a:pt x="28938" y="6785"/>
                  <a:pt x="27426" y="6143"/>
                </a:cubicBezTo>
                <a:cubicBezTo>
                  <a:pt x="24981" y="5066"/>
                  <a:pt x="22433" y="3968"/>
                  <a:pt x="20010" y="2787"/>
                </a:cubicBezTo>
                <a:cubicBezTo>
                  <a:pt x="18097" y="1843"/>
                  <a:pt x="14345" y="0"/>
                  <a:pt x="1083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58"/>
          <p:cNvSpPr/>
          <p:nvPr/>
        </p:nvSpPr>
        <p:spPr>
          <a:xfrm>
            <a:off x="1832424" y="591571"/>
            <a:ext cx="94957" cy="91873"/>
          </a:xfrm>
          <a:custGeom>
            <a:avLst/>
            <a:gdLst/>
            <a:ahLst/>
            <a:cxnLst/>
            <a:rect l="l" t="t" r="r" b="b"/>
            <a:pathLst>
              <a:path w="2963" h="2867" extrusionOk="0">
                <a:moveTo>
                  <a:pt x="1254" y="0"/>
                </a:moveTo>
                <a:cubicBezTo>
                  <a:pt x="1047" y="0"/>
                  <a:pt x="845" y="50"/>
                  <a:pt x="663" y="165"/>
                </a:cubicBezTo>
                <a:cubicBezTo>
                  <a:pt x="436" y="310"/>
                  <a:pt x="291" y="559"/>
                  <a:pt x="208" y="808"/>
                </a:cubicBezTo>
                <a:cubicBezTo>
                  <a:pt x="1" y="1553"/>
                  <a:pt x="332" y="2651"/>
                  <a:pt x="1181" y="2838"/>
                </a:cubicBezTo>
                <a:cubicBezTo>
                  <a:pt x="1254" y="2857"/>
                  <a:pt x="1329" y="2867"/>
                  <a:pt x="1405" y="2867"/>
                </a:cubicBezTo>
                <a:cubicBezTo>
                  <a:pt x="1564" y="2867"/>
                  <a:pt x="1724" y="2825"/>
                  <a:pt x="1865" y="2755"/>
                </a:cubicBezTo>
                <a:cubicBezTo>
                  <a:pt x="1927" y="2734"/>
                  <a:pt x="1968" y="2713"/>
                  <a:pt x="2031" y="2672"/>
                </a:cubicBezTo>
                <a:cubicBezTo>
                  <a:pt x="2279" y="2527"/>
                  <a:pt x="2486" y="2299"/>
                  <a:pt x="2652" y="2071"/>
                </a:cubicBezTo>
                <a:cubicBezTo>
                  <a:pt x="2818" y="1864"/>
                  <a:pt x="2963" y="1636"/>
                  <a:pt x="2963" y="1367"/>
                </a:cubicBezTo>
                <a:cubicBezTo>
                  <a:pt x="2963" y="1160"/>
                  <a:pt x="2880" y="953"/>
                  <a:pt x="2756" y="808"/>
                </a:cubicBezTo>
                <a:cubicBezTo>
                  <a:pt x="2436" y="382"/>
                  <a:pt x="1826" y="0"/>
                  <a:pt x="1254"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58"/>
          <p:cNvSpPr/>
          <p:nvPr/>
        </p:nvSpPr>
        <p:spPr>
          <a:xfrm>
            <a:off x="968776" y="3800269"/>
            <a:ext cx="161359" cy="144138"/>
          </a:xfrm>
          <a:custGeom>
            <a:avLst/>
            <a:gdLst/>
            <a:ahLst/>
            <a:cxnLst/>
            <a:rect l="l" t="t" r="r" b="b"/>
            <a:pathLst>
              <a:path w="5035" h="4498" extrusionOk="0">
                <a:moveTo>
                  <a:pt x="2570" y="1"/>
                </a:moveTo>
                <a:cubicBezTo>
                  <a:pt x="1501" y="1"/>
                  <a:pt x="317" y="575"/>
                  <a:pt x="83" y="1657"/>
                </a:cubicBezTo>
                <a:cubicBezTo>
                  <a:pt x="1" y="2010"/>
                  <a:pt x="63" y="2403"/>
                  <a:pt x="208" y="2755"/>
                </a:cubicBezTo>
                <a:cubicBezTo>
                  <a:pt x="249" y="2838"/>
                  <a:pt x="291" y="2921"/>
                  <a:pt x="332" y="3004"/>
                </a:cubicBezTo>
                <a:cubicBezTo>
                  <a:pt x="581" y="3397"/>
                  <a:pt x="933" y="3729"/>
                  <a:pt x="1306" y="4019"/>
                </a:cubicBezTo>
                <a:cubicBezTo>
                  <a:pt x="1637" y="4267"/>
                  <a:pt x="2010" y="4495"/>
                  <a:pt x="2424" y="4495"/>
                </a:cubicBezTo>
                <a:cubicBezTo>
                  <a:pt x="2445" y="4497"/>
                  <a:pt x="2466" y="4497"/>
                  <a:pt x="2487" y="4497"/>
                </a:cubicBezTo>
                <a:cubicBezTo>
                  <a:pt x="2795" y="4497"/>
                  <a:pt x="3083" y="4358"/>
                  <a:pt x="3336" y="4164"/>
                </a:cubicBezTo>
                <a:cubicBezTo>
                  <a:pt x="4226" y="3460"/>
                  <a:pt x="5034" y="1906"/>
                  <a:pt x="4330" y="829"/>
                </a:cubicBezTo>
                <a:cubicBezTo>
                  <a:pt x="4102" y="477"/>
                  <a:pt x="3729" y="228"/>
                  <a:pt x="3315" y="104"/>
                </a:cubicBezTo>
                <a:cubicBezTo>
                  <a:pt x="3084" y="35"/>
                  <a:pt x="2830" y="1"/>
                  <a:pt x="25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58"/>
          <p:cNvSpPr/>
          <p:nvPr/>
        </p:nvSpPr>
        <p:spPr>
          <a:xfrm>
            <a:off x="3407687" y="1462"/>
            <a:ext cx="1152460" cy="988043"/>
          </a:xfrm>
          <a:custGeom>
            <a:avLst/>
            <a:gdLst/>
            <a:ahLst/>
            <a:cxnLst/>
            <a:rect l="l" t="t" r="r" b="b"/>
            <a:pathLst>
              <a:path w="35961" h="30833" extrusionOk="0">
                <a:moveTo>
                  <a:pt x="1" y="0"/>
                </a:moveTo>
                <a:cubicBezTo>
                  <a:pt x="2859" y="11683"/>
                  <a:pt x="10089" y="23034"/>
                  <a:pt x="19079" y="28896"/>
                </a:cubicBezTo>
                <a:cubicBezTo>
                  <a:pt x="19824" y="29372"/>
                  <a:pt x="20632" y="29787"/>
                  <a:pt x="21481" y="30118"/>
                </a:cubicBezTo>
                <a:cubicBezTo>
                  <a:pt x="22673" y="30571"/>
                  <a:pt x="23935" y="30832"/>
                  <a:pt x="25172" y="30832"/>
                </a:cubicBezTo>
                <a:cubicBezTo>
                  <a:pt x="26536" y="30832"/>
                  <a:pt x="27869" y="30515"/>
                  <a:pt x="29042" y="29787"/>
                </a:cubicBezTo>
                <a:cubicBezTo>
                  <a:pt x="31569" y="28212"/>
                  <a:pt x="32708" y="25147"/>
                  <a:pt x="33475" y="22268"/>
                </a:cubicBezTo>
                <a:cubicBezTo>
                  <a:pt x="35381" y="15018"/>
                  <a:pt x="35961" y="7416"/>
                  <a:pt x="3511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58"/>
          <p:cNvSpPr/>
          <p:nvPr/>
        </p:nvSpPr>
        <p:spPr>
          <a:xfrm>
            <a:off x="6730853" y="4226051"/>
            <a:ext cx="1998162" cy="919051"/>
          </a:xfrm>
          <a:custGeom>
            <a:avLst/>
            <a:gdLst/>
            <a:ahLst/>
            <a:cxnLst/>
            <a:rect l="l" t="t" r="r" b="b"/>
            <a:pathLst>
              <a:path w="62350" h="28680" extrusionOk="0">
                <a:moveTo>
                  <a:pt x="41636" y="0"/>
                </a:moveTo>
                <a:cubicBezTo>
                  <a:pt x="26782" y="0"/>
                  <a:pt x="9821" y="8724"/>
                  <a:pt x="2175" y="20436"/>
                </a:cubicBezTo>
                <a:cubicBezTo>
                  <a:pt x="1699" y="21181"/>
                  <a:pt x="1285" y="21989"/>
                  <a:pt x="953" y="22839"/>
                </a:cubicBezTo>
                <a:cubicBezTo>
                  <a:pt x="228" y="24724"/>
                  <a:pt x="0" y="26795"/>
                  <a:pt x="518" y="28680"/>
                </a:cubicBezTo>
                <a:lnTo>
                  <a:pt x="53318" y="28680"/>
                </a:lnTo>
                <a:cubicBezTo>
                  <a:pt x="55265" y="27396"/>
                  <a:pt x="57068" y="25925"/>
                  <a:pt x="58559" y="24164"/>
                </a:cubicBezTo>
                <a:cubicBezTo>
                  <a:pt x="60734" y="21616"/>
                  <a:pt x="62225" y="18426"/>
                  <a:pt x="62267" y="15071"/>
                </a:cubicBezTo>
                <a:cubicBezTo>
                  <a:pt x="62350" y="8339"/>
                  <a:pt x="56405" y="2705"/>
                  <a:pt x="49880" y="1006"/>
                </a:cubicBezTo>
                <a:cubicBezTo>
                  <a:pt x="47263" y="322"/>
                  <a:pt x="44488" y="0"/>
                  <a:pt x="4163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58"/>
          <p:cNvSpPr/>
          <p:nvPr/>
        </p:nvSpPr>
        <p:spPr>
          <a:xfrm>
            <a:off x="7929077" y="1462"/>
            <a:ext cx="1216171" cy="1961474"/>
          </a:xfrm>
          <a:custGeom>
            <a:avLst/>
            <a:gdLst/>
            <a:ahLst/>
            <a:cxnLst/>
            <a:rect l="l" t="t" r="r" b="b"/>
            <a:pathLst>
              <a:path w="37949" h="61210" extrusionOk="0">
                <a:moveTo>
                  <a:pt x="0" y="0"/>
                </a:moveTo>
                <a:cubicBezTo>
                  <a:pt x="414" y="1077"/>
                  <a:pt x="870" y="2134"/>
                  <a:pt x="1305" y="3128"/>
                </a:cubicBezTo>
                <a:cubicBezTo>
                  <a:pt x="6442" y="14686"/>
                  <a:pt x="12449" y="25023"/>
                  <a:pt x="18415" y="35297"/>
                </a:cubicBezTo>
                <a:cubicBezTo>
                  <a:pt x="22641" y="42547"/>
                  <a:pt x="26908" y="49859"/>
                  <a:pt x="31817" y="55410"/>
                </a:cubicBezTo>
                <a:cubicBezTo>
                  <a:pt x="33785" y="57626"/>
                  <a:pt x="35835" y="59532"/>
                  <a:pt x="37948" y="61210"/>
                </a:cubicBezTo>
                <a:lnTo>
                  <a:pt x="3794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DDACB"/>
              </a:solidFill>
              <a:latin typeface="Arial"/>
              <a:ea typeface="Arial"/>
              <a:cs typeface="Arial"/>
              <a:sym typeface="Arial"/>
            </a:endParaRPr>
          </a:p>
        </p:txBody>
      </p:sp>
      <p:sp>
        <p:nvSpPr>
          <p:cNvPr id="120" name="Google Shape;120;p58"/>
          <p:cNvSpPr/>
          <p:nvPr/>
        </p:nvSpPr>
        <p:spPr>
          <a:xfrm>
            <a:off x="910" y="4049835"/>
            <a:ext cx="1382786" cy="1095266"/>
          </a:xfrm>
          <a:custGeom>
            <a:avLst/>
            <a:gdLst/>
            <a:ahLst/>
            <a:cxnLst/>
            <a:rect l="l" t="t" r="r" b="b"/>
            <a:pathLst>
              <a:path w="43148" h="34179" extrusionOk="0">
                <a:moveTo>
                  <a:pt x="1" y="1"/>
                </a:moveTo>
                <a:lnTo>
                  <a:pt x="1" y="34179"/>
                </a:lnTo>
                <a:lnTo>
                  <a:pt x="43148" y="34179"/>
                </a:lnTo>
                <a:cubicBezTo>
                  <a:pt x="40952" y="30782"/>
                  <a:pt x="38591" y="27468"/>
                  <a:pt x="36250" y="24195"/>
                </a:cubicBezTo>
                <a:cubicBezTo>
                  <a:pt x="33164" y="19886"/>
                  <a:pt x="30057" y="15536"/>
                  <a:pt x="26017" y="12098"/>
                </a:cubicBezTo>
                <a:cubicBezTo>
                  <a:pt x="20756" y="7603"/>
                  <a:pt x="14210" y="4910"/>
                  <a:pt x="7685" y="2590"/>
                </a:cubicBezTo>
                <a:cubicBezTo>
                  <a:pt x="5138" y="1679"/>
                  <a:pt x="2569" y="829"/>
                  <a:pt x="1"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8"/>
          <p:cNvSpPr/>
          <p:nvPr/>
        </p:nvSpPr>
        <p:spPr>
          <a:xfrm>
            <a:off x="-5957" y="-5405"/>
            <a:ext cx="1301161" cy="1600391"/>
          </a:xfrm>
          <a:custGeom>
            <a:avLst/>
            <a:gdLst/>
            <a:ahLst/>
            <a:cxnLst/>
            <a:rect l="l" t="t" r="r" b="b"/>
            <a:pathLst>
              <a:path w="40601" h="49942" extrusionOk="0">
                <a:moveTo>
                  <a:pt x="34904" y="0"/>
                </a:moveTo>
                <a:cubicBezTo>
                  <a:pt x="37369" y="2216"/>
                  <a:pt x="38674" y="4557"/>
                  <a:pt x="38881" y="7167"/>
                </a:cubicBezTo>
                <a:cubicBezTo>
                  <a:pt x="39357" y="13029"/>
                  <a:pt x="33930" y="19202"/>
                  <a:pt x="29580" y="24173"/>
                </a:cubicBezTo>
                <a:lnTo>
                  <a:pt x="29352" y="24422"/>
                </a:lnTo>
                <a:cubicBezTo>
                  <a:pt x="24174" y="30325"/>
                  <a:pt x="18809" y="35504"/>
                  <a:pt x="13382" y="39792"/>
                </a:cubicBezTo>
                <a:cubicBezTo>
                  <a:pt x="8970" y="43313"/>
                  <a:pt x="4475" y="46254"/>
                  <a:pt x="1" y="48595"/>
                </a:cubicBezTo>
                <a:lnTo>
                  <a:pt x="1" y="49941"/>
                </a:lnTo>
                <a:cubicBezTo>
                  <a:pt x="4744" y="47518"/>
                  <a:pt x="9467" y="44452"/>
                  <a:pt x="14128" y="40744"/>
                </a:cubicBezTo>
                <a:cubicBezTo>
                  <a:pt x="19617" y="36415"/>
                  <a:pt x="25044" y="31175"/>
                  <a:pt x="30264" y="25230"/>
                </a:cubicBezTo>
                <a:lnTo>
                  <a:pt x="30492" y="24960"/>
                </a:lnTo>
                <a:cubicBezTo>
                  <a:pt x="34987" y="19823"/>
                  <a:pt x="40600" y="13443"/>
                  <a:pt x="40082" y="7063"/>
                </a:cubicBezTo>
                <a:cubicBezTo>
                  <a:pt x="39896" y="4536"/>
                  <a:pt x="38736" y="2175"/>
                  <a:pt x="3664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58"/>
          <p:cNvSpPr/>
          <p:nvPr/>
        </p:nvSpPr>
        <p:spPr>
          <a:xfrm>
            <a:off x="4155163" y="4859329"/>
            <a:ext cx="250291" cy="201114"/>
          </a:xfrm>
          <a:custGeom>
            <a:avLst/>
            <a:gdLst/>
            <a:ahLst/>
            <a:cxnLst/>
            <a:rect l="l" t="t" r="r" b="b"/>
            <a:pathLst>
              <a:path w="7810" h="6276" extrusionOk="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58"/>
          <p:cNvSpPr/>
          <p:nvPr/>
        </p:nvSpPr>
        <p:spPr>
          <a:xfrm>
            <a:off x="3945540" y="4606526"/>
            <a:ext cx="178473" cy="163750"/>
          </a:xfrm>
          <a:custGeom>
            <a:avLst/>
            <a:gdLst/>
            <a:ahLst/>
            <a:cxnLst/>
            <a:rect l="l" t="t" r="r" b="b"/>
            <a:pathLst>
              <a:path w="5569" h="5110" extrusionOk="0">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58"/>
          <p:cNvSpPr/>
          <p:nvPr/>
        </p:nvSpPr>
        <p:spPr>
          <a:xfrm>
            <a:off x="4362959" y="4644435"/>
            <a:ext cx="197188" cy="98378"/>
          </a:xfrm>
          <a:custGeom>
            <a:avLst/>
            <a:gdLst/>
            <a:ahLst/>
            <a:cxnLst/>
            <a:rect l="l" t="t" r="r" b="b"/>
            <a:pathLst>
              <a:path w="6153" h="3070" extrusionOk="0">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58"/>
          <p:cNvSpPr/>
          <p:nvPr/>
        </p:nvSpPr>
        <p:spPr>
          <a:xfrm>
            <a:off x="3708998" y="4424639"/>
            <a:ext cx="156776" cy="99788"/>
          </a:xfrm>
          <a:custGeom>
            <a:avLst/>
            <a:gdLst/>
            <a:ahLst/>
            <a:cxnLst/>
            <a:rect l="l" t="t" r="r" b="b"/>
            <a:pathLst>
              <a:path w="4892" h="3114" extrusionOk="0">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58"/>
          <p:cNvSpPr/>
          <p:nvPr/>
        </p:nvSpPr>
        <p:spPr>
          <a:xfrm>
            <a:off x="3796039" y="4851062"/>
            <a:ext cx="95630" cy="86233"/>
          </a:xfrm>
          <a:custGeom>
            <a:avLst/>
            <a:gdLst/>
            <a:ahLst/>
            <a:cxnLst/>
            <a:rect l="l" t="t" r="r" b="b"/>
            <a:pathLst>
              <a:path w="2984" h="2691" extrusionOk="0">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58"/>
          <p:cNvSpPr/>
          <p:nvPr/>
        </p:nvSpPr>
        <p:spPr>
          <a:xfrm>
            <a:off x="129709" y="2134505"/>
            <a:ext cx="331275" cy="330256"/>
          </a:xfrm>
          <a:custGeom>
            <a:avLst/>
            <a:gdLst/>
            <a:ahLst/>
            <a:cxnLst/>
            <a:rect l="l" t="t" r="r" b="b"/>
            <a:pathLst>
              <a:path w="10337" h="10306" extrusionOk="0">
                <a:moveTo>
                  <a:pt x="6170" y="345"/>
                </a:moveTo>
                <a:cubicBezTo>
                  <a:pt x="6905" y="345"/>
                  <a:pt x="7629" y="496"/>
                  <a:pt x="8244" y="798"/>
                </a:cubicBezTo>
                <a:cubicBezTo>
                  <a:pt x="9239" y="1274"/>
                  <a:pt x="9819" y="2372"/>
                  <a:pt x="9901" y="3926"/>
                </a:cubicBezTo>
                <a:cubicBezTo>
                  <a:pt x="10026" y="6515"/>
                  <a:pt x="8514" y="8359"/>
                  <a:pt x="7064" y="9229"/>
                </a:cubicBezTo>
                <a:cubicBezTo>
                  <a:pt x="6241" y="9715"/>
                  <a:pt x="5361" y="9962"/>
                  <a:pt x="4534" y="9962"/>
                </a:cubicBezTo>
                <a:cubicBezTo>
                  <a:pt x="3882" y="9962"/>
                  <a:pt x="3264" y="9808"/>
                  <a:pt x="2734" y="9498"/>
                </a:cubicBezTo>
                <a:cubicBezTo>
                  <a:pt x="932" y="8400"/>
                  <a:pt x="352" y="6929"/>
                  <a:pt x="829" y="4547"/>
                </a:cubicBezTo>
                <a:cubicBezTo>
                  <a:pt x="1284" y="2144"/>
                  <a:pt x="3314" y="1088"/>
                  <a:pt x="4164" y="736"/>
                </a:cubicBezTo>
                <a:cubicBezTo>
                  <a:pt x="4226" y="715"/>
                  <a:pt x="4267" y="694"/>
                  <a:pt x="4329" y="674"/>
                </a:cubicBezTo>
                <a:cubicBezTo>
                  <a:pt x="4911" y="455"/>
                  <a:pt x="5544" y="345"/>
                  <a:pt x="6170" y="345"/>
                </a:cubicBezTo>
                <a:close/>
                <a:moveTo>
                  <a:pt x="6161" y="0"/>
                </a:moveTo>
                <a:cubicBezTo>
                  <a:pt x="5493" y="0"/>
                  <a:pt x="4821" y="115"/>
                  <a:pt x="4205" y="342"/>
                </a:cubicBezTo>
                <a:cubicBezTo>
                  <a:pt x="4143" y="363"/>
                  <a:pt x="4101" y="384"/>
                  <a:pt x="4039" y="404"/>
                </a:cubicBezTo>
                <a:cubicBezTo>
                  <a:pt x="3128" y="777"/>
                  <a:pt x="974" y="1917"/>
                  <a:pt x="477" y="4485"/>
                </a:cubicBezTo>
                <a:cubicBezTo>
                  <a:pt x="0" y="6991"/>
                  <a:pt x="642" y="8628"/>
                  <a:pt x="2569" y="9788"/>
                </a:cubicBezTo>
                <a:cubicBezTo>
                  <a:pt x="3149" y="10140"/>
                  <a:pt x="3832" y="10306"/>
                  <a:pt x="4557" y="10306"/>
                </a:cubicBezTo>
                <a:cubicBezTo>
                  <a:pt x="5427" y="10306"/>
                  <a:pt x="6380" y="10036"/>
                  <a:pt x="7250" y="9519"/>
                </a:cubicBezTo>
                <a:cubicBezTo>
                  <a:pt x="9197" y="8359"/>
                  <a:pt x="10336" y="6204"/>
                  <a:pt x="10233" y="3905"/>
                </a:cubicBezTo>
                <a:cubicBezTo>
                  <a:pt x="10171" y="2248"/>
                  <a:pt x="9487" y="1005"/>
                  <a:pt x="8410" y="487"/>
                </a:cubicBezTo>
                <a:cubicBezTo>
                  <a:pt x="7736" y="161"/>
                  <a:pt x="6952" y="0"/>
                  <a:pt x="616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accent4"/>
        </a:solidFill>
        <a:effectLst/>
      </p:bgPr>
    </p:bg>
    <p:spTree>
      <p:nvGrpSpPr>
        <p:cNvPr id="1" name="Shape 128"/>
        <p:cNvGrpSpPr/>
        <p:nvPr/>
      </p:nvGrpSpPr>
      <p:grpSpPr>
        <a:xfrm>
          <a:off x="0" y="0"/>
          <a:ext cx="0" cy="0"/>
          <a:chOff x="0" y="0"/>
          <a:chExt cx="0" cy="0"/>
        </a:xfrm>
      </p:grpSpPr>
      <p:sp>
        <p:nvSpPr>
          <p:cNvPr id="129" name="Google Shape;129;p59"/>
          <p:cNvSpPr txBox="1">
            <a:spLocks noGrp="1"/>
          </p:cNvSpPr>
          <p:nvPr>
            <p:ph type="title"/>
          </p:nvPr>
        </p:nvSpPr>
        <p:spPr>
          <a:xfrm>
            <a:off x="1021325" y="418374"/>
            <a:ext cx="6997500" cy="576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4400"/>
              <a:buNone/>
              <a:defRPr/>
            </a:lvl1pPr>
            <a:lvl2pPr lvl="1" algn="l">
              <a:lnSpc>
                <a:spcPct val="100000"/>
              </a:lnSpc>
              <a:spcBef>
                <a:spcPts val="0"/>
              </a:spcBef>
              <a:spcAft>
                <a:spcPts val="0"/>
              </a:spcAft>
              <a:buSzPts val="4400"/>
              <a:buNone/>
              <a:defRPr/>
            </a:lvl2pPr>
            <a:lvl3pPr lvl="2" algn="l">
              <a:lnSpc>
                <a:spcPct val="100000"/>
              </a:lnSpc>
              <a:spcBef>
                <a:spcPts val="0"/>
              </a:spcBef>
              <a:spcAft>
                <a:spcPts val="0"/>
              </a:spcAft>
              <a:buSzPts val="4400"/>
              <a:buNone/>
              <a:defRPr/>
            </a:lvl3pPr>
            <a:lvl4pPr lvl="3" algn="l">
              <a:lnSpc>
                <a:spcPct val="100000"/>
              </a:lnSpc>
              <a:spcBef>
                <a:spcPts val="0"/>
              </a:spcBef>
              <a:spcAft>
                <a:spcPts val="0"/>
              </a:spcAft>
              <a:buSzPts val="4400"/>
              <a:buNone/>
              <a:defRPr/>
            </a:lvl4pPr>
            <a:lvl5pPr lvl="4" algn="l">
              <a:lnSpc>
                <a:spcPct val="100000"/>
              </a:lnSpc>
              <a:spcBef>
                <a:spcPts val="0"/>
              </a:spcBef>
              <a:spcAft>
                <a:spcPts val="0"/>
              </a:spcAft>
              <a:buSzPts val="4400"/>
              <a:buNone/>
              <a:defRPr/>
            </a:lvl5pPr>
            <a:lvl6pPr lvl="5" algn="l">
              <a:lnSpc>
                <a:spcPct val="100000"/>
              </a:lnSpc>
              <a:spcBef>
                <a:spcPts val="0"/>
              </a:spcBef>
              <a:spcAft>
                <a:spcPts val="0"/>
              </a:spcAft>
              <a:buSzPts val="4400"/>
              <a:buNone/>
              <a:defRPr/>
            </a:lvl6pPr>
            <a:lvl7pPr lvl="6" algn="l">
              <a:lnSpc>
                <a:spcPct val="100000"/>
              </a:lnSpc>
              <a:spcBef>
                <a:spcPts val="0"/>
              </a:spcBef>
              <a:spcAft>
                <a:spcPts val="0"/>
              </a:spcAft>
              <a:buSzPts val="4400"/>
              <a:buNone/>
              <a:defRPr/>
            </a:lvl7pPr>
            <a:lvl8pPr lvl="7" algn="l">
              <a:lnSpc>
                <a:spcPct val="100000"/>
              </a:lnSpc>
              <a:spcBef>
                <a:spcPts val="0"/>
              </a:spcBef>
              <a:spcAft>
                <a:spcPts val="0"/>
              </a:spcAft>
              <a:buSzPts val="4400"/>
              <a:buNone/>
              <a:defRPr/>
            </a:lvl8pPr>
            <a:lvl9pPr lvl="8" algn="l">
              <a:lnSpc>
                <a:spcPct val="100000"/>
              </a:lnSpc>
              <a:spcBef>
                <a:spcPts val="0"/>
              </a:spcBef>
              <a:spcAft>
                <a:spcPts val="0"/>
              </a:spcAft>
              <a:buSzPts val="4400"/>
              <a:buNone/>
              <a:defRPr/>
            </a:lvl9pPr>
          </a:lstStyle>
          <a:p>
            <a:endParaRPr/>
          </a:p>
        </p:txBody>
      </p:sp>
      <p:sp>
        <p:nvSpPr>
          <p:cNvPr id="130" name="Google Shape;130;p59"/>
          <p:cNvSpPr txBox="1">
            <a:spLocks noGrp="1"/>
          </p:cNvSpPr>
          <p:nvPr>
            <p:ph type="subTitle" idx="1"/>
          </p:nvPr>
        </p:nvSpPr>
        <p:spPr>
          <a:xfrm>
            <a:off x="625725" y="1149825"/>
            <a:ext cx="7892700" cy="3528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1pPr>
            <a:lvl2pPr marR="0" lvl="1"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2pPr>
            <a:lvl3pPr marR="0" lvl="2"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3pPr>
            <a:lvl4pPr marR="0" lvl="3"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4pPr>
            <a:lvl5pPr marR="0" lvl="4"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5pPr>
            <a:lvl6pPr marR="0" lvl="5"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6pPr>
            <a:lvl7pPr marR="0" lvl="6"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7pPr>
            <a:lvl8pPr marR="0" lvl="7"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8pPr>
            <a:lvl9pPr marR="0" lvl="8" algn="l" rtl="0">
              <a:lnSpc>
                <a:spcPct val="100000"/>
              </a:lnSpc>
              <a:spcBef>
                <a:spcPts val="0"/>
              </a:spcBef>
              <a:spcAft>
                <a:spcPts val="0"/>
              </a:spcAft>
              <a:buClr>
                <a:srgbClr val="000000"/>
              </a:buClr>
              <a:buSzPts val="1200"/>
              <a:buFont typeface="Arial"/>
              <a:buNone/>
              <a:defRPr sz="1200" b="0" i="0" u="none" strike="noStrike" cap="none">
                <a:solidFill>
                  <a:schemeClr val="dk1"/>
                </a:solidFill>
                <a:latin typeface="Nunito"/>
                <a:ea typeface="Nunito"/>
                <a:cs typeface="Nunito"/>
                <a:sym typeface="Nunito"/>
              </a:defRPr>
            </a:lvl9pPr>
          </a:lstStyle>
          <a:p>
            <a:endParaRPr/>
          </a:p>
        </p:txBody>
      </p:sp>
      <p:sp>
        <p:nvSpPr>
          <p:cNvPr id="131" name="Google Shape;131;p59"/>
          <p:cNvSpPr/>
          <p:nvPr/>
        </p:nvSpPr>
        <p:spPr>
          <a:xfrm rot="5400000">
            <a:off x="8203294" y="2117903"/>
            <a:ext cx="1310270" cy="571148"/>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59"/>
          <p:cNvSpPr/>
          <p:nvPr/>
        </p:nvSpPr>
        <p:spPr>
          <a:xfrm>
            <a:off x="-352" y="-7961"/>
            <a:ext cx="846632" cy="1041291"/>
          </a:xfrm>
          <a:custGeom>
            <a:avLst/>
            <a:gdLst/>
            <a:ahLst/>
            <a:cxnLst/>
            <a:rect l="l" t="t" r="r" b="b"/>
            <a:pathLst>
              <a:path w="40601" h="49942" extrusionOk="0">
                <a:moveTo>
                  <a:pt x="34904" y="0"/>
                </a:moveTo>
                <a:cubicBezTo>
                  <a:pt x="37369" y="2216"/>
                  <a:pt x="38674" y="4557"/>
                  <a:pt x="38881" y="7167"/>
                </a:cubicBezTo>
                <a:cubicBezTo>
                  <a:pt x="39357" y="13029"/>
                  <a:pt x="33930" y="19202"/>
                  <a:pt x="29580" y="24173"/>
                </a:cubicBezTo>
                <a:lnTo>
                  <a:pt x="29352" y="24422"/>
                </a:lnTo>
                <a:cubicBezTo>
                  <a:pt x="24174" y="30325"/>
                  <a:pt x="18809" y="35504"/>
                  <a:pt x="13382" y="39792"/>
                </a:cubicBezTo>
                <a:cubicBezTo>
                  <a:pt x="8970" y="43313"/>
                  <a:pt x="4475" y="46254"/>
                  <a:pt x="1" y="48595"/>
                </a:cubicBezTo>
                <a:lnTo>
                  <a:pt x="1" y="49941"/>
                </a:lnTo>
                <a:cubicBezTo>
                  <a:pt x="4744" y="47518"/>
                  <a:pt x="9467" y="44452"/>
                  <a:pt x="14128" y="40744"/>
                </a:cubicBezTo>
                <a:cubicBezTo>
                  <a:pt x="19617" y="36415"/>
                  <a:pt x="25044" y="31175"/>
                  <a:pt x="30264" y="25230"/>
                </a:cubicBezTo>
                <a:lnTo>
                  <a:pt x="30492" y="24960"/>
                </a:lnTo>
                <a:cubicBezTo>
                  <a:pt x="34987" y="19823"/>
                  <a:pt x="40600" y="13443"/>
                  <a:pt x="40082" y="7063"/>
                </a:cubicBezTo>
                <a:cubicBezTo>
                  <a:pt x="39896" y="4536"/>
                  <a:pt x="38736" y="2175"/>
                  <a:pt x="3664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3" name="Google Shape;133;p59"/>
          <p:cNvGrpSpPr/>
          <p:nvPr/>
        </p:nvGrpSpPr>
        <p:grpSpPr>
          <a:xfrm rot="-7199998">
            <a:off x="8314692" y="2703201"/>
            <a:ext cx="626176" cy="572692"/>
            <a:chOff x="5177300" y="2314950"/>
            <a:chExt cx="341575" cy="312400"/>
          </a:xfrm>
        </p:grpSpPr>
        <p:sp>
          <p:nvSpPr>
            <p:cNvPr id="134" name="Google Shape;134;p59"/>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59"/>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59"/>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59"/>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59"/>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9" name="Google Shape;139;p59"/>
          <p:cNvSpPr/>
          <p:nvPr/>
        </p:nvSpPr>
        <p:spPr>
          <a:xfrm rot="10800000">
            <a:off x="-358" y="3196916"/>
            <a:ext cx="623145" cy="1178536"/>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0" name="Google Shape;140;p59"/>
          <p:cNvGrpSpPr/>
          <p:nvPr/>
        </p:nvGrpSpPr>
        <p:grpSpPr>
          <a:xfrm rot="8636073">
            <a:off x="213099" y="3135526"/>
            <a:ext cx="498749" cy="456124"/>
            <a:chOff x="5177300" y="2314950"/>
            <a:chExt cx="341575" cy="312400"/>
          </a:xfrm>
        </p:grpSpPr>
        <p:sp>
          <p:nvSpPr>
            <p:cNvPr id="141" name="Google Shape;141;p59"/>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59"/>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59"/>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59"/>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59"/>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6" name="Google Shape;146;p59"/>
          <p:cNvGrpSpPr/>
          <p:nvPr/>
        </p:nvGrpSpPr>
        <p:grpSpPr>
          <a:xfrm>
            <a:off x="7339365" y="-6012"/>
            <a:ext cx="1530964" cy="919336"/>
            <a:chOff x="2960200" y="1284875"/>
            <a:chExt cx="3360325" cy="2018300"/>
          </a:xfrm>
        </p:grpSpPr>
        <p:sp>
          <p:nvSpPr>
            <p:cNvPr id="147" name="Google Shape;147;p59"/>
            <p:cNvSpPr/>
            <p:nvPr/>
          </p:nvSpPr>
          <p:spPr>
            <a:xfrm>
              <a:off x="2960200" y="1284875"/>
              <a:ext cx="3360325" cy="2018300"/>
            </a:xfrm>
            <a:custGeom>
              <a:avLst/>
              <a:gdLst/>
              <a:ahLst/>
              <a:cxnLst/>
              <a:rect l="l" t="t" r="r" b="b"/>
              <a:pathLst>
                <a:path w="134413" h="80732" extrusionOk="0">
                  <a:moveTo>
                    <a:pt x="722" y="0"/>
                  </a:moveTo>
                  <a:cubicBezTo>
                    <a:pt x="223" y="2442"/>
                    <a:pt x="1" y="4995"/>
                    <a:pt x="56" y="7658"/>
                  </a:cubicBezTo>
                  <a:cubicBezTo>
                    <a:pt x="223" y="18203"/>
                    <a:pt x="5106" y="21976"/>
                    <a:pt x="11266" y="26693"/>
                  </a:cubicBezTo>
                  <a:cubicBezTo>
                    <a:pt x="12876" y="27914"/>
                    <a:pt x="14596" y="29246"/>
                    <a:pt x="16372" y="30745"/>
                  </a:cubicBezTo>
                  <a:cubicBezTo>
                    <a:pt x="24752" y="38015"/>
                    <a:pt x="27804" y="45618"/>
                    <a:pt x="31689" y="55218"/>
                  </a:cubicBezTo>
                  <a:cubicBezTo>
                    <a:pt x="32466" y="57161"/>
                    <a:pt x="33298" y="59159"/>
                    <a:pt x="34186" y="61212"/>
                  </a:cubicBezTo>
                  <a:cubicBezTo>
                    <a:pt x="39125" y="72866"/>
                    <a:pt x="48948" y="79969"/>
                    <a:pt x="60991" y="80635"/>
                  </a:cubicBezTo>
                  <a:cubicBezTo>
                    <a:pt x="61157" y="80691"/>
                    <a:pt x="61268" y="80691"/>
                    <a:pt x="61435" y="80691"/>
                  </a:cubicBezTo>
                  <a:cubicBezTo>
                    <a:pt x="62024" y="80718"/>
                    <a:pt x="62620" y="80731"/>
                    <a:pt x="63220" y="80731"/>
                  </a:cubicBezTo>
                  <a:cubicBezTo>
                    <a:pt x="77442" y="80731"/>
                    <a:pt x="94663" y="73319"/>
                    <a:pt x="104833" y="65652"/>
                  </a:cubicBezTo>
                  <a:cubicBezTo>
                    <a:pt x="115710" y="57383"/>
                    <a:pt x="127642" y="47282"/>
                    <a:pt x="131305" y="31522"/>
                  </a:cubicBezTo>
                  <a:cubicBezTo>
                    <a:pt x="134412" y="18147"/>
                    <a:pt x="125422" y="7825"/>
                    <a:pt x="114212" y="0"/>
                  </a:cubicBezTo>
                  <a:lnTo>
                    <a:pt x="112602" y="0"/>
                  </a:lnTo>
                  <a:cubicBezTo>
                    <a:pt x="124035" y="7769"/>
                    <a:pt x="133469" y="18036"/>
                    <a:pt x="130417" y="31300"/>
                  </a:cubicBezTo>
                  <a:cubicBezTo>
                    <a:pt x="126809" y="46783"/>
                    <a:pt x="115044" y="56772"/>
                    <a:pt x="104278" y="64875"/>
                  </a:cubicBezTo>
                  <a:cubicBezTo>
                    <a:pt x="94181" y="72540"/>
                    <a:pt x="77185" y="79802"/>
                    <a:pt x="63123" y="79802"/>
                  </a:cubicBezTo>
                  <a:cubicBezTo>
                    <a:pt x="62423" y="79802"/>
                    <a:pt x="61731" y="79784"/>
                    <a:pt x="61046" y="79747"/>
                  </a:cubicBezTo>
                  <a:cubicBezTo>
                    <a:pt x="49337" y="79082"/>
                    <a:pt x="39847" y="72200"/>
                    <a:pt x="35019" y="60879"/>
                  </a:cubicBezTo>
                  <a:cubicBezTo>
                    <a:pt x="34131" y="58770"/>
                    <a:pt x="33354" y="56772"/>
                    <a:pt x="32577" y="54885"/>
                  </a:cubicBezTo>
                  <a:cubicBezTo>
                    <a:pt x="28637" y="45118"/>
                    <a:pt x="25529" y="37460"/>
                    <a:pt x="16982" y="30079"/>
                  </a:cubicBezTo>
                  <a:cubicBezTo>
                    <a:pt x="15207" y="28525"/>
                    <a:pt x="13486" y="27193"/>
                    <a:pt x="11821" y="25917"/>
                  </a:cubicBezTo>
                  <a:cubicBezTo>
                    <a:pt x="5606" y="21199"/>
                    <a:pt x="1110" y="17759"/>
                    <a:pt x="1000" y="7658"/>
                  </a:cubicBezTo>
                  <a:cubicBezTo>
                    <a:pt x="944" y="4995"/>
                    <a:pt x="1166" y="2442"/>
                    <a:pt x="166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59"/>
            <p:cNvSpPr/>
            <p:nvPr/>
          </p:nvSpPr>
          <p:spPr>
            <a:xfrm>
              <a:off x="3366700" y="1284875"/>
              <a:ext cx="2491825" cy="1640725"/>
            </a:xfrm>
            <a:custGeom>
              <a:avLst/>
              <a:gdLst/>
              <a:ahLst/>
              <a:cxnLst/>
              <a:rect l="l" t="t" r="r" b="b"/>
              <a:pathLst>
                <a:path w="99673" h="65629" extrusionOk="0">
                  <a:moveTo>
                    <a:pt x="2942" y="0"/>
                  </a:moveTo>
                  <a:cubicBezTo>
                    <a:pt x="889" y="3885"/>
                    <a:pt x="1" y="8269"/>
                    <a:pt x="334" y="13153"/>
                  </a:cubicBezTo>
                  <a:cubicBezTo>
                    <a:pt x="389" y="14040"/>
                    <a:pt x="500" y="14873"/>
                    <a:pt x="667" y="15650"/>
                  </a:cubicBezTo>
                  <a:cubicBezTo>
                    <a:pt x="1666" y="21255"/>
                    <a:pt x="4774" y="23752"/>
                    <a:pt x="8714" y="26860"/>
                  </a:cubicBezTo>
                  <a:cubicBezTo>
                    <a:pt x="9879" y="27803"/>
                    <a:pt x="11045" y="28691"/>
                    <a:pt x="12266" y="29801"/>
                  </a:cubicBezTo>
                  <a:cubicBezTo>
                    <a:pt x="18148" y="35018"/>
                    <a:pt x="20479" y="40456"/>
                    <a:pt x="23420" y="47282"/>
                  </a:cubicBezTo>
                  <a:cubicBezTo>
                    <a:pt x="24031" y="48614"/>
                    <a:pt x="24641" y="50057"/>
                    <a:pt x="25252" y="51500"/>
                  </a:cubicBezTo>
                  <a:cubicBezTo>
                    <a:pt x="29025" y="59769"/>
                    <a:pt x="36074" y="64875"/>
                    <a:pt x="44675" y="65596"/>
                  </a:cubicBezTo>
                  <a:lnTo>
                    <a:pt x="45563" y="65596"/>
                  </a:lnTo>
                  <a:cubicBezTo>
                    <a:pt x="46018" y="65618"/>
                    <a:pt x="46477" y="65629"/>
                    <a:pt x="46941" y="65629"/>
                  </a:cubicBezTo>
                  <a:cubicBezTo>
                    <a:pt x="56955" y="65629"/>
                    <a:pt x="68991" y="60593"/>
                    <a:pt x="76364" y="55607"/>
                  </a:cubicBezTo>
                  <a:cubicBezTo>
                    <a:pt x="84577" y="50057"/>
                    <a:pt x="94345" y="42177"/>
                    <a:pt x="97175" y="29968"/>
                  </a:cubicBezTo>
                  <a:cubicBezTo>
                    <a:pt x="99672" y="19424"/>
                    <a:pt x="93013" y="9490"/>
                    <a:pt x="77418" y="444"/>
                  </a:cubicBezTo>
                  <a:cubicBezTo>
                    <a:pt x="77141" y="277"/>
                    <a:pt x="76863" y="166"/>
                    <a:pt x="76586" y="0"/>
                  </a:cubicBezTo>
                  <a:lnTo>
                    <a:pt x="74699" y="0"/>
                  </a:lnTo>
                  <a:cubicBezTo>
                    <a:pt x="75420" y="388"/>
                    <a:pt x="76197" y="832"/>
                    <a:pt x="76919" y="1276"/>
                  </a:cubicBezTo>
                  <a:cubicBezTo>
                    <a:pt x="92125" y="10045"/>
                    <a:pt x="98673" y="19646"/>
                    <a:pt x="96287" y="29801"/>
                  </a:cubicBezTo>
                  <a:cubicBezTo>
                    <a:pt x="93512" y="41622"/>
                    <a:pt x="83911" y="49391"/>
                    <a:pt x="75864" y="54830"/>
                  </a:cubicBezTo>
                  <a:cubicBezTo>
                    <a:pt x="68554" y="59755"/>
                    <a:pt x="56692" y="64728"/>
                    <a:pt x="46837" y="64728"/>
                  </a:cubicBezTo>
                  <a:cubicBezTo>
                    <a:pt x="46143" y="64728"/>
                    <a:pt x="45459" y="64704"/>
                    <a:pt x="44786" y="64653"/>
                  </a:cubicBezTo>
                  <a:cubicBezTo>
                    <a:pt x="36517" y="63987"/>
                    <a:pt x="29747" y="59048"/>
                    <a:pt x="26140" y="51112"/>
                  </a:cubicBezTo>
                  <a:cubicBezTo>
                    <a:pt x="25474" y="49669"/>
                    <a:pt x="24863" y="48281"/>
                    <a:pt x="24253" y="46894"/>
                  </a:cubicBezTo>
                  <a:cubicBezTo>
                    <a:pt x="21423" y="40234"/>
                    <a:pt x="18925" y="34463"/>
                    <a:pt x="12876" y="29080"/>
                  </a:cubicBezTo>
                  <a:cubicBezTo>
                    <a:pt x="11655" y="28025"/>
                    <a:pt x="10434" y="27082"/>
                    <a:pt x="9324" y="26139"/>
                  </a:cubicBezTo>
                  <a:cubicBezTo>
                    <a:pt x="5495" y="23142"/>
                    <a:pt x="2498" y="20755"/>
                    <a:pt x="1555" y="15483"/>
                  </a:cubicBezTo>
                  <a:cubicBezTo>
                    <a:pt x="1444" y="14762"/>
                    <a:pt x="1333" y="13985"/>
                    <a:pt x="1277" y="13097"/>
                  </a:cubicBezTo>
                  <a:cubicBezTo>
                    <a:pt x="944" y="8213"/>
                    <a:pt x="1888" y="3829"/>
                    <a:pt x="399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59"/>
            <p:cNvSpPr/>
            <p:nvPr/>
          </p:nvSpPr>
          <p:spPr>
            <a:xfrm>
              <a:off x="3771825" y="1284875"/>
              <a:ext cx="1623300" cy="1265775"/>
            </a:xfrm>
            <a:custGeom>
              <a:avLst/>
              <a:gdLst/>
              <a:ahLst/>
              <a:cxnLst/>
              <a:rect l="l" t="t" r="r" b="b"/>
              <a:pathLst>
                <a:path w="64932" h="50631" extrusionOk="0">
                  <a:moveTo>
                    <a:pt x="8436" y="0"/>
                  </a:moveTo>
                  <a:cubicBezTo>
                    <a:pt x="5772" y="2775"/>
                    <a:pt x="2998" y="6049"/>
                    <a:pt x="1499" y="9268"/>
                  </a:cubicBezTo>
                  <a:cubicBezTo>
                    <a:pt x="223" y="11932"/>
                    <a:pt x="1" y="15039"/>
                    <a:pt x="722" y="18702"/>
                  </a:cubicBezTo>
                  <a:cubicBezTo>
                    <a:pt x="778" y="19202"/>
                    <a:pt x="889" y="19701"/>
                    <a:pt x="1055" y="20145"/>
                  </a:cubicBezTo>
                  <a:cubicBezTo>
                    <a:pt x="1999" y="23419"/>
                    <a:pt x="3941" y="25084"/>
                    <a:pt x="6216" y="27026"/>
                  </a:cubicBezTo>
                  <a:cubicBezTo>
                    <a:pt x="6827" y="27581"/>
                    <a:pt x="7548" y="28192"/>
                    <a:pt x="8214" y="28802"/>
                  </a:cubicBezTo>
                  <a:cubicBezTo>
                    <a:pt x="11600" y="31966"/>
                    <a:pt x="13209" y="35240"/>
                    <a:pt x="15096" y="39069"/>
                  </a:cubicBezTo>
                  <a:cubicBezTo>
                    <a:pt x="15484" y="39957"/>
                    <a:pt x="15928" y="40845"/>
                    <a:pt x="16428" y="41788"/>
                  </a:cubicBezTo>
                  <a:cubicBezTo>
                    <a:pt x="18981" y="46727"/>
                    <a:pt x="23254" y="49780"/>
                    <a:pt x="28415" y="50501"/>
                  </a:cubicBezTo>
                  <a:cubicBezTo>
                    <a:pt x="28859" y="50557"/>
                    <a:pt x="29303" y="50557"/>
                    <a:pt x="29802" y="50612"/>
                  </a:cubicBezTo>
                  <a:cubicBezTo>
                    <a:pt x="30080" y="50624"/>
                    <a:pt x="30363" y="50630"/>
                    <a:pt x="30649" y="50630"/>
                  </a:cubicBezTo>
                  <a:cubicBezTo>
                    <a:pt x="35632" y="50630"/>
                    <a:pt x="41915" y="48819"/>
                    <a:pt x="47950" y="45618"/>
                  </a:cubicBezTo>
                  <a:cubicBezTo>
                    <a:pt x="56385" y="41067"/>
                    <a:pt x="61491" y="35351"/>
                    <a:pt x="63156" y="28469"/>
                  </a:cubicBezTo>
                  <a:cubicBezTo>
                    <a:pt x="64931" y="20922"/>
                    <a:pt x="60325" y="13097"/>
                    <a:pt x="50502" y="7048"/>
                  </a:cubicBezTo>
                  <a:cubicBezTo>
                    <a:pt x="48061" y="5550"/>
                    <a:pt x="45341" y="4218"/>
                    <a:pt x="43010" y="2997"/>
                  </a:cubicBezTo>
                  <a:lnTo>
                    <a:pt x="41845" y="2386"/>
                  </a:lnTo>
                  <a:cubicBezTo>
                    <a:pt x="40069" y="1498"/>
                    <a:pt x="38238" y="777"/>
                    <a:pt x="36406" y="55"/>
                  </a:cubicBezTo>
                  <a:lnTo>
                    <a:pt x="36295" y="0"/>
                  </a:lnTo>
                  <a:lnTo>
                    <a:pt x="33798" y="0"/>
                  </a:lnTo>
                  <a:cubicBezTo>
                    <a:pt x="34575" y="333"/>
                    <a:pt x="35296" y="610"/>
                    <a:pt x="36073" y="888"/>
                  </a:cubicBezTo>
                  <a:cubicBezTo>
                    <a:pt x="37849" y="1609"/>
                    <a:pt x="39681" y="2331"/>
                    <a:pt x="41401" y="3219"/>
                  </a:cubicBezTo>
                  <a:lnTo>
                    <a:pt x="42566" y="3829"/>
                  </a:lnTo>
                  <a:cubicBezTo>
                    <a:pt x="44953" y="4995"/>
                    <a:pt x="47617" y="6382"/>
                    <a:pt x="50058" y="7880"/>
                  </a:cubicBezTo>
                  <a:cubicBezTo>
                    <a:pt x="54498" y="10600"/>
                    <a:pt x="64654" y="18092"/>
                    <a:pt x="62212" y="28247"/>
                  </a:cubicBezTo>
                  <a:cubicBezTo>
                    <a:pt x="60658" y="34851"/>
                    <a:pt x="55719" y="40401"/>
                    <a:pt x="47561" y="44785"/>
                  </a:cubicBezTo>
                  <a:cubicBezTo>
                    <a:pt x="41681" y="47940"/>
                    <a:pt x="35595" y="49695"/>
                    <a:pt x="30757" y="49695"/>
                  </a:cubicBezTo>
                  <a:cubicBezTo>
                    <a:pt x="29979" y="49695"/>
                    <a:pt x="29233" y="49650"/>
                    <a:pt x="28526" y="49558"/>
                  </a:cubicBezTo>
                  <a:cubicBezTo>
                    <a:pt x="23642" y="48947"/>
                    <a:pt x="19647" y="46006"/>
                    <a:pt x="17260" y="41344"/>
                  </a:cubicBezTo>
                  <a:cubicBezTo>
                    <a:pt x="16761" y="40456"/>
                    <a:pt x="16317" y="39569"/>
                    <a:pt x="15928" y="38681"/>
                  </a:cubicBezTo>
                  <a:cubicBezTo>
                    <a:pt x="13986" y="34796"/>
                    <a:pt x="12321" y="31411"/>
                    <a:pt x="8825" y="28136"/>
                  </a:cubicBezTo>
                  <a:cubicBezTo>
                    <a:pt x="8159" y="27470"/>
                    <a:pt x="7493" y="26915"/>
                    <a:pt x="6827" y="26361"/>
                  </a:cubicBezTo>
                  <a:cubicBezTo>
                    <a:pt x="4552" y="24418"/>
                    <a:pt x="2776" y="22864"/>
                    <a:pt x="1943" y="19923"/>
                  </a:cubicBezTo>
                  <a:cubicBezTo>
                    <a:pt x="1832" y="19479"/>
                    <a:pt x="1721" y="19035"/>
                    <a:pt x="1610" y="18536"/>
                  </a:cubicBezTo>
                  <a:cubicBezTo>
                    <a:pt x="944" y="14984"/>
                    <a:pt x="1166" y="12209"/>
                    <a:pt x="2332" y="9656"/>
                  </a:cubicBezTo>
                  <a:cubicBezTo>
                    <a:pt x="3886" y="6327"/>
                    <a:pt x="6938" y="2830"/>
                    <a:pt x="971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59"/>
            <p:cNvSpPr/>
            <p:nvPr/>
          </p:nvSpPr>
          <p:spPr>
            <a:xfrm>
              <a:off x="4074300" y="1451350"/>
              <a:ext cx="856050" cy="734300"/>
            </a:xfrm>
            <a:custGeom>
              <a:avLst/>
              <a:gdLst/>
              <a:ahLst/>
              <a:cxnLst/>
              <a:rect l="l" t="t" r="r" b="b"/>
              <a:pathLst>
                <a:path w="34242" h="29372" extrusionOk="0">
                  <a:moveTo>
                    <a:pt x="12542" y="888"/>
                  </a:moveTo>
                  <a:cubicBezTo>
                    <a:pt x="14207" y="1388"/>
                    <a:pt x="23530" y="5106"/>
                    <a:pt x="27249" y="7770"/>
                  </a:cubicBezTo>
                  <a:cubicBezTo>
                    <a:pt x="31300" y="10711"/>
                    <a:pt x="33298" y="15262"/>
                    <a:pt x="32354" y="19646"/>
                  </a:cubicBezTo>
                  <a:cubicBezTo>
                    <a:pt x="31522" y="23808"/>
                    <a:pt x="28192" y="26971"/>
                    <a:pt x="23364" y="28026"/>
                  </a:cubicBezTo>
                  <a:cubicBezTo>
                    <a:pt x="22092" y="28315"/>
                    <a:pt x="20959" y="28448"/>
                    <a:pt x="19937" y="28448"/>
                  </a:cubicBezTo>
                  <a:cubicBezTo>
                    <a:pt x="15073" y="28448"/>
                    <a:pt x="12722" y="25424"/>
                    <a:pt x="9878" y="21755"/>
                  </a:cubicBezTo>
                  <a:cubicBezTo>
                    <a:pt x="8768" y="20367"/>
                    <a:pt x="7659" y="18925"/>
                    <a:pt x="6327" y="17482"/>
                  </a:cubicBezTo>
                  <a:cubicBezTo>
                    <a:pt x="5550" y="16705"/>
                    <a:pt x="4828" y="16039"/>
                    <a:pt x="4162" y="15539"/>
                  </a:cubicBezTo>
                  <a:cubicBezTo>
                    <a:pt x="2109" y="13763"/>
                    <a:pt x="1110" y="12931"/>
                    <a:pt x="2331" y="9324"/>
                  </a:cubicBezTo>
                  <a:cubicBezTo>
                    <a:pt x="3718" y="5439"/>
                    <a:pt x="8990" y="1055"/>
                    <a:pt x="12542" y="888"/>
                  </a:cubicBezTo>
                  <a:close/>
                  <a:moveTo>
                    <a:pt x="12598" y="0"/>
                  </a:moveTo>
                  <a:cubicBezTo>
                    <a:pt x="8657" y="111"/>
                    <a:pt x="2997" y="4773"/>
                    <a:pt x="1498" y="9046"/>
                  </a:cubicBezTo>
                  <a:cubicBezTo>
                    <a:pt x="0" y="13209"/>
                    <a:pt x="1498" y="14485"/>
                    <a:pt x="3552" y="16205"/>
                  </a:cubicBezTo>
                  <a:cubicBezTo>
                    <a:pt x="4218" y="16760"/>
                    <a:pt x="4939" y="17371"/>
                    <a:pt x="5661" y="18148"/>
                  </a:cubicBezTo>
                  <a:cubicBezTo>
                    <a:pt x="6993" y="19535"/>
                    <a:pt x="8102" y="20922"/>
                    <a:pt x="9157" y="22310"/>
                  </a:cubicBezTo>
                  <a:cubicBezTo>
                    <a:pt x="11932" y="25917"/>
                    <a:pt x="14429" y="29136"/>
                    <a:pt x="19424" y="29358"/>
                  </a:cubicBezTo>
                  <a:cubicBezTo>
                    <a:pt x="19617" y="29367"/>
                    <a:pt x="19814" y="29371"/>
                    <a:pt x="20016" y="29371"/>
                  </a:cubicBezTo>
                  <a:cubicBezTo>
                    <a:pt x="21088" y="29371"/>
                    <a:pt x="22278" y="29241"/>
                    <a:pt x="23586" y="28914"/>
                  </a:cubicBezTo>
                  <a:cubicBezTo>
                    <a:pt x="28747" y="27804"/>
                    <a:pt x="32354" y="24363"/>
                    <a:pt x="33298" y="19813"/>
                  </a:cubicBezTo>
                  <a:cubicBezTo>
                    <a:pt x="34241" y="15095"/>
                    <a:pt x="32132" y="10212"/>
                    <a:pt x="27748" y="7048"/>
                  </a:cubicBezTo>
                  <a:cubicBezTo>
                    <a:pt x="23752" y="4163"/>
                    <a:pt x="14041" y="389"/>
                    <a:pt x="1270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1" name="Google Shape;151;p59"/>
          <p:cNvSpPr/>
          <p:nvPr/>
        </p:nvSpPr>
        <p:spPr>
          <a:xfrm>
            <a:off x="5633505" y="4616876"/>
            <a:ext cx="2316968" cy="528274"/>
          </a:xfrm>
          <a:custGeom>
            <a:avLst/>
            <a:gdLst/>
            <a:ahLst/>
            <a:cxnLst/>
            <a:rect l="l" t="t" r="r" b="b"/>
            <a:pathLst>
              <a:path w="101499" h="23142" extrusionOk="0">
                <a:moveTo>
                  <a:pt x="64724" y="1"/>
                </a:moveTo>
                <a:cubicBezTo>
                  <a:pt x="59208" y="1"/>
                  <a:pt x="54304" y="674"/>
                  <a:pt x="50977" y="1289"/>
                </a:cubicBezTo>
                <a:cubicBezTo>
                  <a:pt x="29642" y="5245"/>
                  <a:pt x="12553" y="12578"/>
                  <a:pt x="0" y="23142"/>
                </a:cubicBezTo>
                <a:lnTo>
                  <a:pt x="2486" y="23142"/>
                </a:lnTo>
                <a:cubicBezTo>
                  <a:pt x="14686" y="13406"/>
                  <a:pt x="31030" y="6612"/>
                  <a:pt x="51267" y="2863"/>
                </a:cubicBezTo>
                <a:cubicBezTo>
                  <a:pt x="54533" y="2254"/>
                  <a:pt x="59360" y="1586"/>
                  <a:pt x="64779" y="1586"/>
                </a:cubicBezTo>
                <a:cubicBezTo>
                  <a:pt x="69500" y="1586"/>
                  <a:pt x="74669" y="2093"/>
                  <a:pt x="79645" y="3588"/>
                </a:cubicBezTo>
                <a:cubicBezTo>
                  <a:pt x="86274" y="5597"/>
                  <a:pt x="92571" y="9346"/>
                  <a:pt x="96983" y="16016"/>
                </a:cubicBezTo>
                <a:cubicBezTo>
                  <a:pt x="98619" y="18502"/>
                  <a:pt x="99593" y="20843"/>
                  <a:pt x="99924" y="23142"/>
                </a:cubicBezTo>
                <a:lnTo>
                  <a:pt x="101499" y="23142"/>
                </a:lnTo>
                <a:cubicBezTo>
                  <a:pt x="101167" y="20532"/>
                  <a:pt x="100090" y="17860"/>
                  <a:pt x="98288" y="15146"/>
                </a:cubicBezTo>
                <a:cubicBezTo>
                  <a:pt x="90174" y="2885"/>
                  <a:pt x="76138" y="1"/>
                  <a:pt x="6472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52"/>
        <p:cNvGrpSpPr/>
        <p:nvPr/>
      </p:nvGrpSpPr>
      <p:grpSpPr>
        <a:xfrm>
          <a:off x="0" y="0"/>
          <a:ext cx="0" cy="0"/>
          <a:chOff x="0" y="0"/>
          <a:chExt cx="0" cy="0"/>
        </a:xfrm>
      </p:grpSpPr>
      <p:grpSp>
        <p:nvGrpSpPr>
          <p:cNvPr id="153" name="Google Shape;153;p60"/>
          <p:cNvGrpSpPr/>
          <p:nvPr/>
        </p:nvGrpSpPr>
        <p:grpSpPr>
          <a:xfrm>
            <a:off x="-20619" y="-7694"/>
            <a:ext cx="9181207" cy="5162098"/>
            <a:chOff x="238125" y="839425"/>
            <a:chExt cx="7136023" cy="4012825"/>
          </a:xfrm>
        </p:grpSpPr>
        <p:sp>
          <p:nvSpPr>
            <p:cNvPr id="154" name="Google Shape;154;p60"/>
            <p:cNvSpPr/>
            <p:nvPr/>
          </p:nvSpPr>
          <p:spPr>
            <a:xfrm>
              <a:off x="240700" y="839425"/>
              <a:ext cx="7133425" cy="4012825"/>
            </a:xfrm>
            <a:custGeom>
              <a:avLst/>
              <a:gdLst/>
              <a:ahLst/>
              <a:cxnLst/>
              <a:rect l="l" t="t" r="r" b="b"/>
              <a:pathLst>
                <a:path w="285337" h="160513" extrusionOk="0">
                  <a:moveTo>
                    <a:pt x="1" y="0"/>
                  </a:moveTo>
                  <a:lnTo>
                    <a:pt x="1" y="160513"/>
                  </a:lnTo>
                  <a:lnTo>
                    <a:pt x="285336" y="160513"/>
                  </a:lnTo>
                  <a:lnTo>
                    <a:pt x="28533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60"/>
            <p:cNvSpPr/>
            <p:nvPr/>
          </p:nvSpPr>
          <p:spPr>
            <a:xfrm>
              <a:off x="788600" y="1649850"/>
              <a:ext cx="145525" cy="13052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60"/>
            <p:cNvSpPr/>
            <p:nvPr/>
          </p:nvSpPr>
          <p:spPr>
            <a:xfrm>
              <a:off x="2244275" y="1026475"/>
              <a:ext cx="74575" cy="7137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60"/>
            <p:cNvSpPr/>
            <p:nvPr/>
          </p:nvSpPr>
          <p:spPr>
            <a:xfrm>
              <a:off x="5206375" y="1026350"/>
              <a:ext cx="74075" cy="71500"/>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60"/>
            <p:cNvSpPr/>
            <p:nvPr/>
          </p:nvSpPr>
          <p:spPr>
            <a:xfrm>
              <a:off x="6738700" y="4540500"/>
              <a:ext cx="94775" cy="84950"/>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60"/>
            <p:cNvSpPr/>
            <p:nvPr/>
          </p:nvSpPr>
          <p:spPr>
            <a:xfrm>
              <a:off x="6984150" y="1877700"/>
              <a:ext cx="94800" cy="84950"/>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60"/>
            <p:cNvSpPr/>
            <p:nvPr/>
          </p:nvSpPr>
          <p:spPr>
            <a:xfrm>
              <a:off x="238125" y="1658125"/>
              <a:ext cx="2600" cy="45075"/>
            </a:xfrm>
            <a:custGeom>
              <a:avLst/>
              <a:gdLst/>
              <a:ahLst/>
              <a:cxnLst/>
              <a:rect l="l" t="t" r="r" b="b"/>
              <a:pathLst>
                <a:path w="104" h="1803" extrusionOk="0">
                  <a:moveTo>
                    <a:pt x="104" y="1"/>
                  </a:moveTo>
                  <a:cubicBezTo>
                    <a:pt x="62" y="22"/>
                    <a:pt x="41" y="42"/>
                    <a:pt x="0" y="42"/>
                  </a:cubicBezTo>
                  <a:lnTo>
                    <a:pt x="0" y="1803"/>
                  </a:lnTo>
                  <a:cubicBezTo>
                    <a:pt x="41" y="1782"/>
                    <a:pt x="62" y="1762"/>
                    <a:pt x="104" y="1762"/>
                  </a:cubicBezTo>
                  <a:lnTo>
                    <a:pt x="104" y="1"/>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60"/>
            <p:cNvSpPr/>
            <p:nvPr/>
          </p:nvSpPr>
          <p:spPr>
            <a:xfrm>
              <a:off x="240700" y="839425"/>
              <a:ext cx="1086475" cy="862750"/>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60"/>
            <p:cNvSpPr/>
            <p:nvPr/>
          </p:nvSpPr>
          <p:spPr>
            <a:xfrm>
              <a:off x="1804100" y="3500125"/>
              <a:ext cx="74600" cy="71375"/>
            </a:xfrm>
            <a:custGeom>
              <a:avLst/>
              <a:gdLst/>
              <a:ahLst/>
              <a:cxnLst/>
              <a:rect l="l" t="t" r="r" b="b"/>
              <a:pathLst>
                <a:path w="2984" h="2855" extrusionOk="0">
                  <a:moveTo>
                    <a:pt x="1264" y="1"/>
                  </a:moveTo>
                  <a:cubicBezTo>
                    <a:pt x="1059" y="1"/>
                    <a:pt x="860" y="50"/>
                    <a:pt x="684" y="166"/>
                  </a:cubicBezTo>
                  <a:cubicBezTo>
                    <a:pt x="456" y="311"/>
                    <a:pt x="290" y="539"/>
                    <a:pt x="228" y="808"/>
                  </a:cubicBezTo>
                  <a:cubicBezTo>
                    <a:pt x="0" y="1554"/>
                    <a:pt x="352" y="2631"/>
                    <a:pt x="1181" y="2838"/>
                  </a:cubicBezTo>
                  <a:cubicBezTo>
                    <a:pt x="1245" y="2849"/>
                    <a:pt x="1308" y="2854"/>
                    <a:pt x="1370" y="2854"/>
                  </a:cubicBezTo>
                  <a:cubicBezTo>
                    <a:pt x="1547" y="2854"/>
                    <a:pt x="1716" y="2812"/>
                    <a:pt x="1885" y="2735"/>
                  </a:cubicBezTo>
                  <a:cubicBezTo>
                    <a:pt x="1927" y="2714"/>
                    <a:pt x="1989" y="2693"/>
                    <a:pt x="2030" y="2673"/>
                  </a:cubicBezTo>
                  <a:cubicBezTo>
                    <a:pt x="2279" y="2507"/>
                    <a:pt x="2486" y="2300"/>
                    <a:pt x="2672" y="2051"/>
                  </a:cubicBezTo>
                  <a:cubicBezTo>
                    <a:pt x="2838" y="1844"/>
                    <a:pt x="2983" y="1616"/>
                    <a:pt x="2983" y="1347"/>
                  </a:cubicBezTo>
                  <a:cubicBezTo>
                    <a:pt x="2983" y="1140"/>
                    <a:pt x="2900" y="953"/>
                    <a:pt x="2755" y="788"/>
                  </a:cubicBezTo>
                  <a:cubicBezTo>
                    <a:pt x="2436" y="377"/>
                    <a:pt x="1827" y="1"/>
                    <a:pt x="126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60"/>
            <p:cNvSpPr/>
            <p:nvPr/>
          </p:nvSpPr>
          <p:spPr>
            <a:xfrm>
              <a:off x="6052916" y="1257614"/>
              <a:ext cx="1321232" cy="1222376"/>
            </a:xfrm>
            <a:custGeom>
              <a:avLst/>
              <a:gdLst/>
              <a:ahLst/>
              <a:cxnLst/>
              <a:rect l="l" t="t" r="r" b="b"/>
              <a:pathLst>
                <a:path w="66452" h="61480" extrusionOk="0">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60"/>
            <p:cNvSpPr/>
            <p:nvPr/>
          </p:nvSpPr>
          <p:spPr>
            <a:xfrm rot="10800000">
              <a:off x="238126" y="2927691"/>
              <a:ext cx="582600" cy="911475"/>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60"/>
            <p:cNvSpPr/>
            <p:nvPr/>
          </p:nvSpPr>
          <p:spPr>
            <a:xfrm rot="10800000">
              <a:off x="238126" y="3119516"/>
              <a:ext cx="486300" cy="919725"/>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60"/>
            <p:cNvSpPr/>
            <p:nvPr/>
          </p:nvSpPr>
          <p:spPr>
            <a:xfrm>
              <a:off x="6685524" y="3235218"/>
              <a:ext cx="195250" cy="156775"/>
            </a:xfrm>
            <a:custGeom>
              <a:avLst/>
              <a:gdLst/>
              <a:ahLst/>
              <a:cxnLst/>
              <a:rect l="l" t="t" r="r" b="b"/>
              <a:pathLst>
                <a:path w="7810" h="6271" extrusionOk="0">
                  <a:moveTo>
                    <a:pt x="3540" y="1"/>
                  </a:moveTo>
                  <a:cubicBezTo>
                    <a:pt x="3370" y="1"/>
                    <a:pt x="3198" y="20"/>
                    <a:pt x="3024" y="61"/>
                  </a:cubicBezTo>
                  <a:cubicBezTo>
                    <a:pt x="2755" y="123"/>
                    <a:pt x="2465" y="248"/>
                    <a:pt x="2175" y="434"/>
                  </a:cubicBezTo>
                  <a:cubicBezTo>
                    <a:pt x="725" y="1408"/>
                    <a:pt x="0" y="2961"/>
                    <a:pt x="1119" y="4494"/>
                  </a:cubicBezTo>
                  <a:cubicBezTo>
                    <a:pt x="1772" y="5436"/>
                    <a:pt x="2568" y="6270"/>
                    <a:pt x="3738" y="6270"/>
                  </a:cubicBezTo>
                  <a:cubicBezTo>
                    <a:pt x="3829" y="6270"/>
                    <a:pt x="3923" y="6265"/>
                    <a:pt x="4019" y="6255"/>
                  </a:cubicBezTo>
                  <a:cubicBezTo>
                    <a:pt x="5075" y="6130"/>
                    <a:pt x="6649" y="5136"/>
                    <a:pt x="7229" y="4121"/>
                  </a:cubicBezTo>
                  <a:cubicBezTo>
                    <a:pt x="7809" y="3065"/>
                    <a:pt x="7229" y="2505"/>
                    <a:pt x="6484" y="1718"/>
                  </a:cubicBezTo>
                  <a:cubicBezTo>
                    <a:pt x="5658" y="821"/>
                    <a:pt x="4645" y="1"/>
                    <a:pt x="354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60"/>
            <p:cNvSpPr/>
            <p:nvPr/>
          </p:nvSpPr>
          <p:spPr>
            <a:xfrm>
              <a:off x="6909224" y="3458118"/>
              <a:ext cx="138225" cy="127725"/>
            </a:xfrm>
            <a:custGeom>
              <a:avLst/>
              <a:gdLst/>
              <a:ahLst/>
              <a:cxnLst/>
              <a:rect l="l" t="t" r="r" b="b"/>
              <a:pathLst>
                <a:path w="5529" h="5109" extrusionOk="0">
                  <a:moveTo>
                    <a:pt x="2709" y="0"/>
                  </a:moveTo>
                  <a:cubicBezTo>
                    <a:pt x="2647" y="0"/>
                    <a:pt x="2587" y="4"/>
                    <a:pt x="2528" y="11"/>
                  </a:cubicBezTo>
                  <a:cubicBezTo>
                    <a:pt x="2300" y="52"/>
                    <a:pt x="2093" y="94"/>
                    <a:pt x="1906" y="177"/>
                  </a:cubicBezTo>
                  <a:cubicBezTo>
                    <a:pt x="374" y="839"/>
                    <a:pt x="1" y="3014"/>
                    <a:pt x="1161" y="4216"/>
                  </a:cubicBezTo>
                  <a:cubicBezTo>
                    <a:pt x="1709" y="4764"/>
                    <a:pt x="2092" y="5108"/>
                    <a:pt x="2586" y="5108"/>
                  </a:cubicBezTo>
                  <a:cubicBezTo>
                    <a:pt x="2895" y="5108"/>
                    <a:pt x="3247" y="4974"/>
                    <a:pt x="3708" y="4671"/>
                  </a:cubicBezTo>
                  <a:cubicBezTo>
                    <a:pt x="4516" y="4133"/>
                    <a:pt x="5407" y="3408"/>
                    <a:pt x="5469" y="2476"/>
                  </a:cubicBezTo>
                  <a:cubicBezTo>
                    <a:pt x="5528" y="1275"/>
                    <a:pt x="3886" y="0"/>
                    <a:pt x="270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60"/>
            <p:cNvSpPr/>
            <p:nvPr/>
          </p:nvSpPr>
          <p:spPr>
            <a:xfrm>
              <a:off x="6568474" y="3486343"/>
              <a:ext cx="153825" cy="75375"/>
            </a:xfrm>
            <a:custGeom>
              <a:avLst/>
              <a:gdLst/>
              <a:ahLst/>
              <a:cxnLst/>
              <a:rect l="l" t="t" r="r" b="b"/>
              <a:pathLst>
                <a:path w="6153" h="3015" extrusionOk="0">
                  <a:moveTo>
                    <a:pt x="1368" y="0"/>
                  </a:moveTo>
                  <a:cubicBezTo>
                    <a:pt x="1" y="311"/>
                    <a:pt x="788" y="1637"/>
                    <a:pt x="1430" y="2196"/>
                  </a:cubicBezTo>
                  <a:cubicBezTo>
                    <a:pt x="1956" y="2647"/>
                    <a:pt x="2483" y="3015"/>
                    <a:pt x="3041" y="3015"/>
                  </a:cubicBezTo>
                  <a:cubicBezTo>
                    <a:pt x="3406" y="3015"/>
                    <a:pt x="3784" y="2858"/>
                    <a:pt x="4185" y="2465"/>
                  </a:cubicBezTo>
                  <a:cubicBezTo>
                    <a:pt x="6153" y="539"/>
                    <a:pt x="3004" y="145"/>
                    <a:pt x="136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60"/>
            <p:cNvSpPr/>
            <p:nvPr/>
          </p:nvSpPr>
          <p:spPr>
            <a:xfrm>
              <a:off x="7113274" y="3646818"/>
              <a:ext cx="122325" cy="77525"/>
            </a:xfrm>
            <a:custGeom>
              <a:avLst/>
              <a:gdLst/>
              <a:ahLst/>
              <a:cxnLst/>
              <a:rect l="l" t="t" r="r" b="b"/>
              <a:pathLst>
                <a:path w="4893" h="3101" extrusionOk="0">
                  <a:moveTo>
                    <a:pt x="1399" y="1"/>
                  </a:moveTo>
                  <a:cubicBezTo>
                    <a:pt x="1368" y="1"/>
                    <a:pt x="1336" y="1"/>
                    <a:pt x="1305" y="3"/>
                  </a:cubicBezTo>
                  <a:cubicBezTo>
                    <a:pt x="352" y="790"/>
                    <a:pt x="0" y="1018"/>
                    <a:pt x="476" y="2198"/>
                  </a:cubicBezTo>
                  <a:cubicBezTo>
                    <a:pt x="753" y="2861"/>
                    <a:pt x="1222" y="3101"/>
                    <a:pt x="1805" y="3101"/>
                  </a:cubicBezTo>
                  <a:cubicBezTo>
                    <a:pt x="2097" y="3101"/>
                    <a:pt x="2417" y="3041"/>
                    <a:pt x="2755" y="2944"/>
                  </a:cubicBezTo>
                  <a:cubicBezTo>
                    <a:pt x="4893" y="2313"/>
                    <a:pt x="3208" y="1"/>
                    <a:pt x="139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60"/>
            <p:cNvSpPr/>
            <p:nvPr/>
          </p:nvSpPr>
          <p:spPr>
            <a:xfrm>
              <a:off x="7087374" y="3324768"/>
              <a:ext cx="75100" cy="67775"/>
            </a:xfrm>
            <a:custGeom>
              <a:avLst/>
              <a:gdLst/>
              <a:ahLst/>
              <a:cxnLst/>
              <a:rect l="l" t="t" r="r" b="b"/>
              <a:pathLst>
                <a:path w="3004" h="2711" extrusionOk="0">
                  <a:moveTo>
                    <a:pt x="1782" y="1"/>
                  </a:moveTo>
                  <a:cubicBezTo>
                    <a:pt x="829" y="332"/>
                    <a:pt x="0" y="1057"/>
                    <a:pt x="642" y="1989"/>
                  </a:cubicBezTo>
                  <a:cubicBezTo>
                    <a:pt x="918" y="2374"/>
                    <a:pt x="1339" y="2711"/>
                    <a:pt x="1835" y="2711"/>
                  </a:cubicBezTo>
                  <a:cubicBezTo>
                    <a:pt x="1899" y="2711"/>
                    <a:pt x="1964" y="2705"/>
                    <a:pt x="2030" y="2693"/>
                  </a:cubicBezTo>
                  <a:cubicBezTo>
                    <a:pt x="3004" y="2507"/>
                    <a:pt x="2880" y="249"/>
                    <a:pt x="2051" y="146"/>
                  </a:cubicBezTo>
                  <a:lnTo>
                    <a:pt x="1782"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60"/>
            <p:cNvSpPr/>
            <p:nvPr/>
          </p:nvSpPr>
          <p:spPr>
            <a:xfrm>
              <a:off x="3254600" y="839425"/>
              <a:ext cx="1860650" cy="811175"/>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2" name="Google Shape;172;p60"/>
          <p:cNvSpPr/>
          <p:nvPr/>
        </p:nvSpPr>
        <p:spPr>
          <a:xfrm>
            <a:off x="3776924" y="4423399"/>
            <a:ext cx="2293706" cy="720150"/>
          </a:xfrm>
          <a:custGeom>
            <a:avLst/>
            <a:gdLst/>
            <a:ahLst/>
            <a:cxnLst/>
            <a:rect l="l" t="t" r="r" b="b"/>
            <a:pathLst>
              <a:path w="229256" h="71979" extrusionOk="0">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0"/>
          <p:cNvSpPr/>
          <p:nvPr/>
        </p:nvSpPr>
        <p:spPr>
          <a:xfrm>
            <a:off x="358125" y="4608900"/>
            <a:ext cx="1353907" cy="536813"/>
          </a:xfrm>
          <a:custGeom>
            <a:avLst/>
            <a:gdLst/>
            <a:ahLst/>
            <a:cxnLst/>
            <a:rect l="l" t="t" r="r" b="b"/>
            <a:pathLst>
              <a:path w="162827" h="64579" extrusionOk="0">
                <a:moveTo>
                  <a:pt x="113113" y="0"/>
                </a:moveTo>
                <a:cubicBezTo>
                  <a:pt x="109831" y="0"/>
                  <a:pt x="106719" y="214"/>
                  <a:pt x="103945" y="647"/>
                </a:cubicBezTo>
                <a:cubicBezTo>
                  <a:pt x="89572" y="2922"/>
                  <a:pt x="74477" y="8139"/>
                  <a:pt x="59160" y="16075"/>
                </a:cubicBezTo>
                <a:cubicBezTo>
                  <a:pt x="47450" y="22179"/>
                  <a:pt x="35518" y="29893"/>
                  <a:pt x="23642" y="39106"/>
                </a:cubicBezTo>
                <a:lnTo>
                  <a:pt x="23143" y="39494"/>
                </a:lnTo>
                <a:cubicBezTo>
                  <a:pt x="14319" y="46320"/>
                  <a:pt x="3608" y="54644"/>
                  <a:pt x="1" y="64578"/>
                </a:cubicBezTo>
                <a:lnTo>
                  <a:pt x="2443" y="64578"/>
                </a:lnTo>
                <a:cubicBezTo>
                  <a:pt x="6105" y="55588"/>
                  <a:pt x="16206" y="47763"/>
                  <a:pt x="24530" y="41270"/>
                </a:cubicBezTo>
                <a:lnTo>
                  <a:pt x="25030" y="40881"/>
                </a:lnTo>
                <a:cubicBezTo>
                  <a:pt x="36795" y="31780"/>
                  <a:pt x="48615" y="24122"/>
                  <a:pt x="60159" y="18128"/>
                </a:cubicBezTo>
                <a:cubicBezTo>
                  <a:pt x="75309" y="10248"/>
                  <a:pt x="90127" y="5142"/>
                  <a:pt x="104278" y="2922"/>
                </a:cubicBezTo>
                <a:cubicBezTo>
                  <a:pt x="106871" y="2515"/>
                  <a:pt x="109878" y="2300"/>
                  <a:pt x="113124" y="2300"/>
                </a:cubicBezTo>
                <a:cubicBezTo>
                  <a:pt x="126688" y="2300"/>
                  <a:pt x="144423" y="6052"/>
                  <a:pt x="153559" y="15187"/>
                </a:cubicBezTo>
                <a:cubicBezTo>
                  <a:pt x="158498" y="20182"/>
                  <a:pt x="160440" y="26286"/>
                  <a:pt x="159275" y="33334"/>
                </a:cubicBezTo>
                <a:cubicBezTo>
                  <a:pt x="158331" y="39217"/>
                  <a:pt x="155002" y="44433"/>
                  <a:pt x="152171" y="48262"/>
                </a:cubicBezTo>
                <a:cubicBezTo>
                  <a:pt x="148009" y="54089"/>
                  <a:pt x="143070" y="59528"/>
                  <a:pt x="137465" y="64578"/>
                </a:cubicBezTo>
                <a:lnTo>
                  <a:pt x="140850" y="64578"/>
                </a:lnTo>
                <a:cubicBezTo>
                  <a:pt x="145789" y="59917"/>
                  <a:pt x="150229" y="54922"/>
                  <a:pt x="154058" y="49650"/>
                </a:cubicBezTo>
                <a:cubicBezTo>
                  <a:pt x="157000" y="45543"/>
                  <a:pt x="160496" y="40049"/>
                  <a:pt x="161550" y="33722"/>
                </a:cubicBezTo>
                <a:cubicBezTo>
                  <a:pt x="162827" y="25898"/>
                  <a:pt x="160662" y="19127"/>
                  <a:pt x="155168" y="13633"/>
                </a:cubicBezTo>
                <a:cubicBezTo>
                  <a:pt x="148231" y="6641"/>
                  <a:pt x="137687" y="3311"/>
                  <a:pt x="130084" y="1757"/>
                </a:cubicBezTo>
                <a:cubicBezTo>
                  <a:pt x="129751" y="1701"/>
                  <a:pt x="129418" y="1646"/>
                  <a:pt x="129085" y="1535"/>
                </a:cubicBezTo>
                <a:cubicBezTo>
                  <a:pt x="123774" y="520"/>
                  <a:pt x="118237" y="0"/>
                  <a:pt x="113113"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60"/>
          <p:cNvSpPr txBox="1">
            <a:spLocks noGrp="1"/>
          </p:cNvSpPr>
          <p:nvPr>
            <p:ph type="title"/>
          </p:nvPr>
        </p:nvSpPr>
        <p:spPr>
          <a:xfrm>
            <a:off x="2524425" y="2082600"/>
            <a:ext cx="4095300" cy="978300"/>
          </a:xfrm>
          <a:prstGeom prst="rect">
            <a:avLst/>
          </a:prstGeom>
          <a:noFill/>
          <a:ln>
            <a:noFill/>
          </a:ln>
        </p:spPr>
        <p:txBody>
          <a:bodyPr spcFirstLastPara="1" wrap="square" lIns="91425" tIns="91425" rIns="91425" bIns="91425" anchor="t" anchorCtr="0">
            <a:noAutofit/>
          </a:bodyPr>
          <a:lstStyle>
            <a:lvl1pPr lvl="0" algn="ctr">
              <a:lnSpc>
                <a:spcPct val="80000"/>
              </a:lnSpc>
              <a:spcBef>
                <a:spcPts val="0"/>
              </a:spcBef>
              <a:spcAft>
                <a:spcPts val="0"/>
              </a:spcAft>
              <a:buClr>
                <a:schemeClr val="dk2"/>
              </a:buClr>
              <a:buSzPts val="9000"/>
              <a:buNone/>
              <a:defRPr sz="9000">
                <a:solidFill>
                  <a:schemeClr val="dk2"/>
                </a:solidFill>
              </a:defRPr>
            </a:lvl1pPr>
            <a:lvl2pPr lvl="1" algn="ctr">
              <a:lnSpc>
                <a:spcPct val="100000"/>
              </a:lnSpc>
              <a:spcBef>
                <a:spcPts val="0"/>
              </a:spcBef>
              <a:spcAft>
                <a:spcPts val="0"/>
              </a:spcAft>
              <a:buClr>
                <a:schemeClr val="dk2"/>
              </a:buClr>
              <a:buSzPts val="9000"/>
              <a:buNone/>
              <a:defRPr sz="9000">
                <a:solidFill>
                  <a:schemeClr val="dk2"/>
                </a:solidFill>
              </a:defRPr>
            </a:lvl2pPr>
            <a:lvl3pPr lvl="2" algn="ctr">
              <a:lnSpc>
                <a:spcPct val="100000"/>
              </a:lnSpc>
              <a:spcBef>
                <a:spcPts val="0"/>
              </a:spcBef>
              <a:spcAft>
                <a:spcPts val="0"/>
              </a:spcAft>
              <a:buClr>
                <a:schemeClr val="dk2"/>
              </a:buClr>
              <a:buSzPts val="9000"/>
              <a:buNone/>
              <a:defRPr sz="9000">
                <a:solidFill>
                  <a:schemeClr val="dk2"/>
                </a:solidFill>
              </a:defRPr>
            </a:lvl3pPr>
            <a:lvl4pPr lvl="3" algn="ctr">
              <a:lnSpc>
                <a:spcPct val="100000"/>
              </a:lnSpc>
              <a:spcBef>
                <a:spcPts val="0"/>
              </a:spcBef>
              <a:spcAft>
                <a:spcPts val="0"/>
              </a:spcAft>
              <a:buClr>
                <a:schemeClr val="dk2"/>
              </a:buClr>
              <a:buSzPts val="9000"/>
              <a:buNone/>
              <a:defRPr sz="9000">
                <a:solidFill>
                  <a:schemeClr val="dk2"/>
                </a:solidFill>
              </a:defRPr>
            </a:lvl4pPr>
            <a:lvl5pPr lvl="4" algn="ctr">
              <a:lnSpc>
                <a:spcPct val="100000"/>
              </a:lnSpc>
              <a:spcBef>
                <a:spcPts val="0"/>
              </a:spcBef>
              <a:spcAft>
                <a:spcPts val="0"/>
              </a:spcAft>
              <a:buClr>
                <a:schemeClr val="dk2"/>
              </a:buClr>
              <a:buSzPts val="9000"/>
              <a:buNone/>
              <a:defRPr sz="9000">
                <a:solidFill>
                  <a:schemeClr val="dk2"/>
                </a:solidFill>
              </a:defRPr>
            </a:lvl5pPr>
            <a:lvl6pPr lvl="5" algn="ctr">
              <a:lnSpc>
                <a:spcPct val="100000"/>
              </a:lnSpc>
              <a:spcBef>
                <a:spcPts val="0"/>
              </a:spcBef>
              <a:spcAft>
                <a:spcPts val="0"/>
              </a:spcAft>
              <a:buClr>
                <a:schemeClr val="dk2"/>
              </a:buClr>
              <a:buSzPts val="9000"/>
              <a:buNone/>
              <a:defRPr sz="9000">
                <a:solidFill>
                  <a:schemeClr val="dk2"/>
                </a:solidFill>
              </a:defRPr>
            </a:lvl6pPr>
            <a:lvl7pPr lvl="6" algn="ctr">
              <a:lnSpc>
                <a:spcPct val="100000"/>
              </a:lnSpc>
              <a:spcBef>
                <a:spcPts val="0"/>
              </a:spcBef>
              <a:spcAft>
                <a:spcPts val="0"/>
              </a:spcAft>
              <a:buClr>
                <a:schemeClr val="dk2"/>
              </a:buClr>
              <a:buSzPts val="9000"/>
              <a:buNone/>
              <a:defRPr sz="9000">
                <a:solidFill>
                  <a:schemeClr val="dk2"/>
                </a:solidFill>
              </a:defRPr>
            </a:lvl7pPr>
            <a:lvl8pPr lvl="7" algn="ctr">
              <a:lnSpc>
                <a:spcPct val="100000"/>
              </a:lnSpc>
              <a:spcBef>
                <a:spcPts val="0"/>
              </a:spcBef>
              <a:spcAft>
                <a:spcPts val="0"/>
              </a:spcAft>
              <a:buClr>
                <a:schemeClr val="dk2"/>
              </a:buClr>
              <a:buSzPts val="9000"/>
              <a:buNone/>
              <a:defRPr sz="9000">
                <a:solidFill>
                  <a:schemeClr val="dk2"/>
                </a:solidFill>
              </a:defRPr>
            </a:lvl8pPr>
            <a:lvl9pPr lvl="8" algn="ctr">
              <a:lnSpc>
                <a:spcPct val="100000"/>
              </a:lnSpc>
              <a:spcBef>
                <a:spcPts val="0"/>
              </a:spcBef>
              <a:spcAft>
                <a:spcPts val="0"/>
              </a:spcAft>
              <a:buClr>
                <a:schemeClr val="dk2"/>
              </a:buClr>
              <a:buSzPts val="9000"/>
              <a:buNone/>
              <a:defRPr sz="9000">
                <a:solidFill>
                  <a:schemeClr val="dk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75"/>
        <p:cNvGrpSpPr/>
        <p:nvPr/>
      </p:nvGrpSpPr>
      <p:grpSpPr>
        <a:xfrm>
          <a:off x="0" y="0"/>
          <a:ext cx="0" cy="0"/>
          <a:chOff x="0" y="0"/>
          <a:chExt cx="0" cy="0"/>
        </a:xfrm>
      </p:grpSpPr>
      <p:sp>
        <p:nvSpPr>
          <p:cNvPr id="176" name="Google Shape;176;p61"/>
          <p:cNvSpPr/>
          <p:nvPr/>
        </p:nvSpPr>
        <p:spPr>
          <a:xfrm>
            <a:off x="8126963" y="2662131"/>
            <a:ext cx="1026768" cy="1063342"/>
          </a:xfrm>
          <a:custGeom>
            <a:avLst/>
            <a:gdLst/>
            <a:ahLst/>
            <a:cxnLst/>
            <a:rect l="l" t="t" r="r" b="b"/>
            <a:pathLst>
              <a:path w="32004" h="33175" extrusionOk="0">
                <a:moveTo>
                  <a:pt x="10837" y="0"/>
                </a:moveTo>
                <a:cubicBezTo>
                  <a:pt x="8343" y="0"/>
                  <a:pt x="5972" y="932"/>
                  <a:pt x="4474" y="3782"/>
                </a:cubicBezTo>
                <a:cubicBezTo>
                  <a:pt x="0" y="12316"/>
                  <a:pt x="12035" y="21326"/>
                  <a:pt x="18477" y="26173"/>
                </a:cubicBezTo>
                <a:cubicBezTo>
                  <a:pt x="18871" y="26463"/>
                  <a:pt x="19223" y="26733"/>
                  <a:pt x="19575" y="27002"/>
                </a:cubicBezTo>
                <a:cubicBezTo>
                  <a:pt x="24049" y="30399"/>
                  <a:pt x="28275" y="32243"/>
                  <a:pt x="32003" y="33175"/>
                </a:cubicBezTo>
                <a:lnTo>
                  <a:pt x="32003" y="32553"/>
                </a:lnTo>
                <a:cubicBezTo>
                  <a:pt x="28378" y="31621"/>
                  <a:pt x="24298" y="29819"/>
                  <a:pt x="19948" y="26505"/>
                </a:cubicBezTo>
                <a:cubicBezTo>
                  <a:pt x="19596" y="26256"/>
                  <a:pt x="19243" y="25987"/>
                  <a:pt x="18850" y="25697"/>
                </a:cubicBezTo>
                <a:cubicBezTo>
                  <a:pt x="12532" y="20953"/>
                  <a:pt x="787" y="12129"/>
                  <a:pt x="5013" y="4072"/>
                </a:cubicBezTo>
                <a:cubicBezTo>
                  <a:pt x="6354" y="1513"/>
                  <a:pt x="8430" y="590"/>
                  <a:pt x="10796" y="590"/>
                </a:cubicBezTo>
                <a:cubicBezTo>
                  <a:pt x="13620" y="590"/>
                  <a:pt x="16855" y="1906"/>
                  <a:pt x="19741" y="3326"/>
                </a:cubicBezTo>
                <a:cubicBezTo>
                  <a:pt x="22185" y="4527"/>
                  <a:pt x="24733" y="5625"/>
                  <a:pt x="27177" y="6702"/>
                </a:cubicBezTo>
                <a:cubicBezTo>
                  <a:pt x="28772" y="7386"/>
                  <a:pt x="30388" y="8069"/>
                  <a:pt x="32003" y="8815"/>
                </a:cubicBezTo>
                <a:lnTo>
                  <a:pt x="32003" y="8132"/>
                </a:lnTo>
                <a:cubicBezTo>
                  <a:pt x="30470" y="7448"/>
                  <a:pt x="28938" y="6785"/>
                  <a:pt x="27426" y="6143"/>
                </a:cubicBezTo>
                <a:cubicBezTo>
                  <a:pt x="24981" y="5066"/>
                  <a:pt x="22433" y="3968"/>
                  <a:pt x="20010" y="2787"/>
                </a:cubicBezTo>
                <a:cubicBezTo>
                  <a:pt x="18097" y="1843"/>
                  <a:pt x="14345" y="0"/>
                  <a:pt x="1083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61"/>
          <p:cNvSpPr/>
          <p:nvPr/>
        </p:nvSpPr>
        <p:spPr>
          <a:xfrm>
            <a:off x="2628994" y="4681643"/>
            <a:ext cx="305040" cy="274626"/>
          </a:xfrm>
          <a:custGeom>
            <a:avLst/>
            <a:gdLst/>
            <a:ahLst/>
            <a:cxnLst/>
            <a:rect l="l" t="t" r="r" b="b"/>
            <a:pathLst>
              <a:path w="9508" h="8568" extrusionOk="0">
                <a:moveTo>
                  <a:pt x="4414" y="1"/>
                </a:moveTo>
                <a:cubicBezTo>
                  <a:pt x="2737" y="1"/>
                  <a:pt x="1039" y="697"/>
                  <a:pt x="332" y="2246"/>
                </a:cubicBezTo>
                <a:cubicBezTo>
                  <a:pt x="21" y="2909"/>
                  <a:pt x="0" y="3655"/>
                  <a:pt x="145" y="4380"/>
                </a:cubicBezTo>
                <a:cubicBezTo>
                  <a:pt x="187" y="4545"/>
                  <a:pt x="228" y="4711"/>
                  <a:pt x="290" y="4877"/>
                </a:cubicBezTo>
                <a:cubicBezTo>
                  <a:pt x="601" y="5726"/>
                  <a:pt x="1119" y="6472"/>
                  <a:pt x="1719" y="7155"/>
                </a:cubicBezTo>
                <a:cubicBezTo>
                  <a:pt x="2237" y="7756"/>
                  <a:pt x="2859" y="8336"/>
                  <a:pt x="3625" y="8523"/>
                </a:cubicBezTo>
                <a:cubicBezTo>
                  <a:pt x="3774" y="8553"/>
                  <a:pt x="3926" y="8568"/>
                  <a:pt x="4080" y="8568"/>
                </a:cubicBezTo>
                <a:cubicBezTo>
                  <a:pt x="4547" y="8568"/>
                  <a:pt x="5027" y="8435"/>
                  <a:pt x="5448" y="8233"/>
                </a:cubicBezTo>
                <a:cubicBezTo>
                  <a:pt x="7416" y="7259"/>
                  <a:pt x="9508" y="4670"/>
                  <a:pt x="8638" y="2371"/>
                </a:cubicBezTo>
                <a:cubicBezTo>
                  <a:pt x="8348" y="1604"/>
                  <a:pt x="7706" y="1003"/>
                  <a:pt x="7002" y="610"/>
                </a:cubicBezTo>
                <a:cubicBezTo>
                  <a:pt x="6258" y="212"/>
                  <a:pt x="5339" y="1"/>
                  <a:pt x="44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61"/>
          <p:cNvSpPr/>
          <p:nvPr/>
        </p:nvSpPr>
        <p:spPr>
          <a:xfrm>
            <a:off x="1832922" y="589039"/>
            <a:ext cx="95060" cy="91895"/>
          </a:xfrm>
          <a:custGeom>
            <a:avLst/>
            <a:gdLst/>
            <a:ahLst/>
            <a:cxnLst/>
            <a:rect l="l" t="t" r="r" b="b"/>
            <a:pathLst>
              <a:path w="2963" h="2867" extrusionOk="0">
                <a:moveTo>
                  <a:pt x="1254" y="0"/>
                </a:moveTo>
                <a:cubicBezTo>
                  <a:pt x="1047" y="0"/>
                  <a:pt x="845" y="50"/>
                  <a:pt x="663" y="165"/>
                </a:cubicBezTo>
                <a:cubicBezTo>
                  <a:pt x="436" y="310"/>
                  <a:pt x="291" y="559"/>
                  <a:pt x="208" y="808"/>
                </a:cubicBezTo>
                <a:cubicBezTo>
                  <a:pt x="1" y="1553"/>
                  <a:pt x="332" y="2651"/>
                  <a:pt x="1181" y="2838"/>
                </a:cubicBezTo>
                <a:cubicBezTo>
                  <a:pt x="1254" y="2857"/>
                  <a:pt x="1329" y="2867"/>
                  <a:pt x="1405" y="2867"/>
                </a:cubicBezTo>
                <a:cubicBezTo>
                  <a:pt x="1564" y="2867"/>
                  <a:pt x="1724" y="2825"/>
                  <a:pt x="1865" y="2755"/>
                </a:cubicBezTo>
                <a:cubicBezTo>
                  <a:pt x="1927" y="2734"/>
                  <a:pt x="1968" y="2713"/>
                  <a:pt x="2031" y="2672"/>
                </a:cubicBezTo>
                <a:cubicBezTo>
                  <a:pt x="2279" y="2527"/>
                  <a:pt x="2486" y="2299"/>
                  <a:pt x="2652" y="2071"/>
                </a:cubicBezTo>
                <a:cubicBezTo>
                  <a:pt x="2818" y="1864"/>
                  <a:pt x="2963" y="1636"/>
                  <a:pt x="2963" y="1367"/>
                </a:cubicBezTo>
                <a:cubicBezTo>
                  <a:pt x="2963" y="1160"/>
                  <a:pt x="2880" y="953"/>
                  <a:pt x="2756" y="808"/>
                </a:cubicBezTo>
                <a:cubicBezTo>
                  <a:pt x="2436" y="382"/>
                  <a:pt x="1826" y="0"/>
                  <a:pt x="1254" y="0"/>
                </a:cubicBezTo>
                <a:close/>
              </a:path>
            </a:pathLst>
          </a:custGeom>
          <a:solidFill>
            <a:srgbClr val="EEEEE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61"/>
          <p:cNvSpPr/>
          <p:nvPr/>
        </p:nvSpPr>
        <p:spPr>
          <a:xfrm>
            <a:off x="968331" y="3798488"/>
            <a:ext cx="161535" cy="144172"/>
          </a:xfrm>
          <a:custGeom>
            <a:avLst/>
            <a:gdLst/>
            <a:ahLst/>
            <a:cxnLst/>
            <a:rect l="l" t="t" r="r" b="b"/>
            <a:pathLst>
              <a:path w="5035" h="4498" extrusionOk="0">
                <a:moveTo>
                  <a:pt x="2570" y="1"/>
                </a:moveTo>
                <a:cubicBezTo>
                  <a:pt x="1501" y="1"/>
                  <a:pt x="317" y="575"/>
                  <a:pt x="83" y="1657"/>
                </a:cubicBezTo>
                <a:cubicBezTo>
                  <a:pt x="1" y="2010"/>
                  <a:pt x="63" y="2403"/>
                  <a:pt x="208" y="2755"/>
                </a:cubicBezTo>
                <a:cubicBezTo>
                  <a:pt x="249" y="2838"/>
                  <a:pt x="291" y="2921"/>
                  <a:pt x="332" y="3004"/>
                </a:cubicBezTo>
                <a:cubicBezTo>
                  <a:pt x="581" y="3397"/>
                  <a:pt x="933" y="3729"/>
                  <a:pt x="1306" y="4019"/>
                </a:cubicBezTo>
                <a:cubicBezTo>
                  <a:pt x="1637" y="4267"/>
                  <a:pt x="2010" y="4495"/>
                  <a:pt x="2424" y="4495"/>
                </a:cubicBezTo>
                <a:cubicBezTo>
                  <a:pt x="2445" y="4497"/>
                  <a:pt x="2466" y="4497"/>
                  <a:pt x="2487" y="4497"/>
                </a:cubicBezTo>
                <a:cubicBezTo>
                  <a:pt x="2795" y="4497"/>
                  <a:pt x="3083" y="4358"/>
                  <a:pt x="3336" y="4164"/>
                </a:cubicBezTo>
                <a:cubicBezTo>
                  <a:pt x="4226" y="3460"/>
                  <a:pt x="5034" y="1906"/>
                  <a:pt x="4330" y="829"/>
                </a:cubicBezTo>
                <a:cubicBezTo>
                  <a:pt x="4102" y="477"/>
                  <a:pt x="3729" y="228"/>
                  <a:pt x="3315" y="104"/>
                </a:cubicBezTo>
                <a:cubicBezTo>
                  <a:pt x="3084" y="35"/>
                  <a:pt x="2830" y="1"/>
                  <a:pt x="257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61"/>
          <p:cNvSpPr/>
          <p:nvPr/>
        </p:nvSpPr>
        <p:spPr>
          <a:xfrm>
            <a:off x="6696175" y="4228743"/>
            <a:ext cx="2000344" cy="919266"/>
          </a:xfrm>
          <a:custGeom>
            <a:avLst/>
            <a:gdLst/>
            <a:ahLst/>
            <a:cxnLst/>
            <a:rect l="l" t="t" r="r" b="b"/>
            <a:pathLst>
              <a:path w="62350" h="28680" extrusionOk="0">
                <a:moveTo>
                  <a:pt x="41636" y="0"/>
                </a:moveTo>
                <a:cubicBezTo>
                  <a:pt x="26782" y="0"/>
                  <a:pt x="9821" y="8724"/>
                  <a:pt x="2175" y="20436"/>
                </a:cubicBezTo>
                <a:cubicBezTo>
                  <a:pt x="1699" y="21181"/>
                  <a:pt x="1285" y="21989"/>
                  <a:pt x="953" y="22839"/>
                </a:cubicBezTo>
                <a:cubicBezTo>
                  <a:pt x="228" y="24724"/>
                  <a:pt x="0" y="26795"/>
                  <a:pt x="518" y="28680"/>
                </a:cubicBezTo>
                <a:lnTo>
                  <a:pt x="53318" y="28680"/>
                </a:lnTo>
                <a:cubicBezTo>
                  <a:pt x="55265" y="27396"/>
                  <a:pt x="57068" y="25925"/>
                  <a:pt x="58559" y="24164"/>
                </a:cubicBezTo>
                <a:cubicBezTo>
                  <a:pt x="60734" y="21616"/>
                  <a:pt x="62225" y="18426"/>
                  <a:pt x="62267" y="15071"/>
                </a:cubicBezTo>
                <a:cubicBezTo>
                  <a:pt x="62350" y="8339"/>
                  <a:pt x="56405" y="2705"/>
                  <a:pt x="49880" y="1006"/>
                </a:cubicBezTo>
                <a:cubicBezTo>
                  <a:pt x="47263" y="322"/>
                  <a:pt x="44488" y="0"/>
                  <a:pt x="4163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61"/>
          <p:cNvSpPr/>
          <p:nvPr/>
        </p:nvSpPr>
        <p:spPr>
          <a:xfrm>
            <a:off x="7936232" y="-1208"/>
            <a:ext cx="1217499" cy="1961934"/>
          </a:xfrm>
          <a:custGeom>
            <a:avLst/>
            <a:gdLst/>
            <a:ahLst/>
            <a:cxnLst/>
            <a:rect l="l" t="t" r="r" b="b"/>
            <a:pathLst>
              <a:path w="37949" h="61210" extrusionOk="0">
                <a:moveTo>
                  <a:pt x="0" y="0"/>
                </a:moveTo>
                <a:cubicBezTo>
                  <a:pt x="414" y="1077"/>
                  <a:pt x="870" y="2134"/>
                  <a:pt x="1305" y="3128"/>
                </a:cubicBezTo>
                <a:cubicBezTo>
                  <a:pt x="6442" y="14686"/>
                  <a:pt x="12449" y="25023"/>
                  <a:pt x="18415" y="35297"/>
                </a:cubicBezTo>
                <a:cubicBezTo>
                  <a:pt x="22641" y="42547"/>
                  <a:pt x="26908" y="49859"/>
                  <a:pt x="31817" y="55410"/>
                </a:cubicBezTo>
                <a:cubicBezTo>
                  <a:pt x="33785" y="57626"/>
                  <a:pt x="35835" y="59532"/>
                  <a:pt x="37948" y="61210"/>
                </a:cubicBezTo>
                <a:lnTo>
                  <a:pt x="37948" y="0"/>
                </a:ln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DDACB"/>
              </a:solidFill>
              <a:latin typeface="Arial"/>
              <a:ea typeface="Arial"/>
              <a:cs typeface="Arial"/>
              <a:sym typeface="Arial"/>
            </a:endParaRPr>
          </a:p>
        </p:txBody>
      </p:sp>
      <p:sp>
        <p:nvSpPr>
          <p:cNvPr id="182" name="Google Shape;182;p61"/>
          <p:cNvSpPr/>
          <p:nvPr/>
        </p:nvSpPr>
        <p:spPr>
          <a:xfrm>
            <a:off x="-593" y="4048113"/>
            <a:ext cx="1384296" cy="1095522"/>
          </a:xfrm>
          <a:custGeom>
            <a:avLst/>
            <a:gdLst/>
            <a:ahLst/>
            <a:cxnLst/>
            <a:rect l="l" t="t" r="r" b="b"/>
            <a:pathLst>
              <a:path w="43148" h="34179" extrusionOk="0">
                <a:moveTo>
                  <a:pt x="1" y="1"/>
                </a:moveTo>
                <a:lnTo>
                  <a:pt x="1" y="34179"/>
                </a:lnTo>
                <a:lnTo>
                  <a:pt x="43148" y="34179"/>
                </a:lnTo>
                <a:cubicBezTo>
                  <a:pt x="40952" y="30782"/>
                  <a:pt x="38591" y="27468"/>
                  <a:pt x="36250" y="24195"/>
                </a:cubicBezTo>
                <a:cubicBezTo>
                  <a:pt x="33164" y="19886"/>
                  <a:pt x="30057" y="15536"/>
                  <a:pt x="26017" y="12098"/>
                </a:cubicBezTo>
                <a:cubicBezTo>
                  <a:pt x="20756" y="7603"/>
                  <a:pt x="14210" y="4910"/>
                  <a:pt x="7685" y="2590"/>
                </a:cubicBezTo>
                <a:cubicBezTo>
                  <a:pt x="5138" y="1679"/>
                  <a:pt x="2569" y="829"/>
                  <a:pt x="1"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61"/>
          <p:cNvSpPr/>
          <p:nvPr/>
        </p:nvSpPr>
        <p:spPr>
          <a:xfrm>
            <a:off x="-593" y="-1208"/>
            <a:ext cx="1302582" cy="1600766"/>
          </a:xfrm>
          <a:custGeom>
            <a:avLst/>
            <a:gdLst/>
            <a:ahLst/>
            <a:cxnLst/>
            <a:rect l="l" t="t" r="r" b="b"/>
            <a:pathLst>
              <a:path w="40601" h="49942" extrusionOk="0">
                <a:moveTo>
                  <a:pt x="34904" y="0"/>
                </a:moveTo>
                <a:cubicBezTo>
                  <a:pt x="37369" y="2216"/>
                  <a:pt x="38674" y="4557"/>
                  <a:pt x="38881" y="7167"/>
                </a:cubicBezTo>
                <a:cubicBezTo>
                  <a:pt x="39357" y="13029"/>
                  <a:pt x="33930" y="19202"/>
                  <a:pt x="29580" y="24173"/>
                </a:cubicBezTo>
                <a:lnTo>
                  <a:pt x="29352" y="24422"/>
                </a:lnTo>
                <a:cubicBezTo>
                  <a:pt x="24174" y="30325"/>
                  <a:pt x="18809" y="35504"/>
                  <a:pt x="13382" y="39792"/>
                </a:cubicBezTo>
                <a:cubicBezTo>
                  <a:pt x="8970" y="43313"/>
                  <a:pt x="4475" y="46254"/>
                  <a:pt x="1" y="48595"/>
                </a:cubicBezTo>
                <a:lnTo>
                  <a:pt x="1" y="49941"/>
                </a:lnTo>
                <a:cubicBezTo>
                  <a:pt x="4744" y="47518"/>
                  <a:pt x="9467" y="44452"/>
                  <a:pt x="14128" y="40744"/>
                </a:cubicBezTo>
                <a:cubicBezTo>
                  <a:pt x="19617" y="36415"/>
                  <a:pt x="25044" y="31175"/>
                  <a:pt x="30264" y="25230"/>
                </a:cubicBezTo>
                <a:lnTo>
                  <a:pt x="30492" y="24960"/>
                </a:lnTo>
                <a:cubicBezTo>
                  <a:pt x="34987" y="19823"/>
                  <a:pt x="40600" y="13443"/>
                  <a:pt x="40082" y="7063"/>
                </a:cubicBezTo>
                <a:cubicBezTo>
                  <a:pt x="39896" y="4536"/>
                  <a:pt x="38736" y="2175"/>
                  <a:pt x="36644" y="0"/>
                </a:cubicBezTo>
                <a:close/>
              </a:path>
            </a:pathLst>
          </a:custGeom>
          <a:solidFill>
            <a:srgbClr val="E1D0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61"/>
          <p:cNvSpPr/>
          <p:nvPr/>
        </p:nvSpPr>
        <p:spPr>
          <a:xfrm>
            <a:off x="-593" y="1748250"/>
            <a:ext cx="1415544" cy="1827762"/>
          </a:xfrm>
          <a:custGeom>
            <a:avLst/>
            <a:gdLst/>
            <a:ahLst/>
            <a:cxnLst/>
            <a:rect l="l" t="t" r="r" b="b"/>
            <a:pathLst>
              <a:path w="44122" h="57024" extrusionOk="0">
                <a:moveTo>
                  <a:pt x="11154" y="0"/>
                </a:moveTo>
                <a:cubicBezTo>
                  <a:pt x="8648" y="0"/>
                  <a:pt x="6146" y="222"/>
                  <a:pt x="3771" y="560"/>
                </a:cubicBezTo>
                <a:cubicBezTo>
                  <a:pt x="2548" y="725"/>
                  <a:pt x="1285" y="933"/>
                  <a:pt x="1" y="1160"/>
                </a:cubicBezTo>
                <a:lnTo>
                  <a:pt x="1" y="51309"/>
                </a:lnTo>
                <a:cubicBezTo>
                  <a:pt x="1596" y="52448"/>
                  <a:pt x="3294" y="53505"/>
                  <a:pt x="5117" y="54458"/>
                </a:cubicBezTo>
                <a:cubicBezTo>
                  <a:pt x="8552" y="56249"/>
                  <a:pt x="12469" y="57024"/>
                  <a:pt x="16428" y="57024"/>
                </a:cubicBezTo>
                <a:cubicBezTo>
                  <a:pt x="21348" y="57024"/>
                  <a:pt x="26332" y="55827"/>
                  <a:pt x="30533" y="53898"/>
                </a:cubicBezTo>
                <a:cubicBezTo>
                  <a:pt x="36167" y="51288"/>
                  <a:pt x="39606" y="45302"/>
                  <a:pt x="41491" y="39502"/>
                </a:cubicBezTo>
                <a:cubicBezTo>
                  <a:pt x="44121" y="31486"/>
                  <a:pt x="41387" y="23159"/>
                  <a:pt x="36872" y="16385"/>
                </a:cubicBezTo>
                <a:cubicBezTo>
                  <a:pt x="34365" y="12636"/>
                  <a:pt x="31382" y="8907"/>
                  <a:pt x="28151" y="5738"/>
                </a:cubicBezTo>
                <a:cubicBezTo>
                  <a:pt x="25520" y="3170"/>
                  <a:pt x="22247" y="1637"/>
                  <a:pt x="18726" y="808"/>
                </a:cubicBezTo>
                <a:cubicBezTo>
                  <a:pt x="16285" y="232"/>
                  <a:pt x="13718" y="0"/>
                  <a:pt x="1115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61"/>
          <p:cNvSpPr/>
          <p:nvPr/>
        </p:nvSpPr>
        <p:spPr>
          <a:xfrm>
            <a:off x="6106022" y="4365881"/>
            <a:ext cx="250564" cy="201161"/>
          </a:xfrm>
          <a:custGeom>
            <a:avLst/>
            <a:gdLst/>
            <a:ahLst/>
            <a:cxnLst/>
            <a:rect l="l" t="t" r="r" b="b"/>
            <a:pathLst>
              <a:path w="7810" h="6276" extrusionOk="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61"/>
          <p:cNvSpPr/>
          <p:nvPr/>
        </p:nvSpPr>
        <p:spPr>
          <a:xfrm>
            <a:off x="5896170" y="4113019"/>
            <a:ext cx="178667" cy="163788"/>
          </a:xfrm>
          <a:custGeom>
            <a:avLst/>
            <a:gdLst/>
            <a:ahLst/>
            <a:cxnLst/>
            <a:rect l="l" t="t" r="r" b="b"/>
            <a:pathLst>
              <a:path w="5569" h="5110" extrusionOk="0">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61"/>
          <p:cNvSpPr/>
          <p:nvPr/>
        </p:nvSpPr>
        <p:spPr>
          <a:xfrm>
            <a:off x="6314045" y="4150937"/>
            <a:ext cx="197404" cy="98401"/>
          </a:xfrm>
          <a:custGeom>
            <a:avLst/>
            <a:gdLst/>
            <a:ahLst/>
            <a:cxnLst/>
            <a:rect l="l" t="t" r="r" b="b"/>
            <a:pathLst>
              <a:path w="6153" h="3070" extrusionOk="0">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61"/>
          <p:cNvSpPr/>
          <p:nvPr/>
        </p:nvSpPr>
        <p:spPr>
          <a:xfrm>
            <a:off x="5659369" y="3931089"/>
            <a:ext cx="156948" cy="99811"/>
          </a:xfrm>
          <a:custGeom>
            <a:avLst/>
            <a:gdLst/>
            <a:ahLst/>
            <a:cxnLst/>
            <a:rect l="l" t="t" r="r" b="b"/>
            <a:pathLst>
              <a:path w="4892" h="3114" extrusionOk="0">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1"/>
          <p:cNvSpPr/>
          <p:nvPr/>
        </p:nvSpPr>
        <p:spPr>
          <a:xfrm>
            <a:off x="5746506" y="4357612"/>
            <a:ext cx="95734" cy="86253"/>
          </a:xfrm>
          <a:custGeom>
            <a:avLst/>
            <a:gdLst/>
            <a:ahLst/>
            <a:cxnLst/>
            <a:rect l="l" t="t" r="r" b="b"/>
            <a:pathLst>
              <a:path w="2984" h="2691" extrusionOk="0">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61"/>
          <p:cNvSpPr/>
          <p:nvPr/>
        </p:nvSpPr>
        <p:spPr>
          <a:xfrm>
            <a:off x="5921933" y="-1208"/>
            <a:ext cx="1232802" cy="819326"/>
          </a:xfrm>
          <a:custGeom>
            <a:avLst/>
            <a:gdLst/>
            <a:ahLst/>
            <a:cxnLst/>
            <a:rect l="l" t="t" r="r" b="b"/>
            <a:pathLst>
              <a:path w="38426" h="25562" extrusionOk="0">
                <a:moveTo>
                  <a:pt x="3253" y="0"/>
                </a:moveTo>
                <a:cubicBezTo>
                  <a:pt x="3212" y="41"/>
                  <a:pt x="3170" y="83"/>
                  <a:pt x="3129" y="124"/>
                </a:cubicBezTo>
                <a:cubicBezTo>
                  <a:pt x="2860" y="435"/>
                  <a:pt x="2694" y="849"/>
                  <a:pt x="2570" y="1222"/>
                </a:cubicBezTo>
                <a:cubicBezTo>
                  <a:pt x="1782" y="3584"/>
                  <a:pt x="312" y="7975"/>
                  <a:pt x="125" y="11372"/>
                </a:cubicBezTo>
                <a:cubicBezTo>
                  <a:pt x="1" y="13796"/>
                  <a:pt x="726" y="16053"/>
                  <a:pt x="2321" y="18042"/>
                </a:cubicBezTo>
                <a:cubicBezTo>
                  <a:pt x="4085" y="20280"/>
                  <a:pt x="5745" y="20469"/>
                  <a:pt x="7746" y="20469"/>
                </a:cubicBezTo>
                <a:cubicBezTo>
                  <a:pt x="7930" y="20469"/>
                  <a:pt x="8117" y="20467"/>
                  <a:pt x="8307" y="20465"/>
                </a:cubicBezTo>
                <a:cubicBezTo>
                  <a:pt x="8908" y="20465"/>
                  <a:pt x="9509" y="20465"/>
                  <a:pt x="10172" y="20507"/>
                </a:cubicBezTo>
                <a:cubicBezTo>
                  <a:pt x="13258" y="20693"/>
                  <a:pt x="15267" y="21853"/>
                  <a:pt x="17794" y="23345"/>
                </a:cubicBezTo>
                <a:cubicBezTo>
                  <a:pt x="18291" y="23635"/>
                  <a:pt x="18830" y="23945"/>
                  <a:pt x="19389" y="24277"/>
                </a:cubicBezTo>
                <a:cubicBezTo>
                  <a:pt x="20922" y="25126"/>
                  <a:pt x="22517" y="25561"/>
                  <a:pt x="24091" y="25561"/>
                </a:cubicBezTo>
                <a:cubicBezTo>
                  <a:pt x="25831" y="25561"/>
                  <a:pt x="27530" y="25043"/>
                  <a:pt x="29063" y="23987"/>
                </a:cubicBezTo>
                <a:cubicBezTo>
                  <a:pt x="32543" y="21605"/>
                  <a:pt x="35401" y="16592"/>
                  <a:pt x="36437" y="12863"/>
                </a:cubicBezTo>
                <a:cubicBezTo>
                  <a:pt x="37473" y="9073"/>
                  <a:pt x="38426" y="4661"/>
                  <a:pt x="36478" y="394"/>
                </a:cubicBezTo>
                <a:cubicBezTo>
                  <a:pt x="36416" y="269"/>
                  <a:pt x="36333" y="124"/>
                  <a:pt x="36271" y="0"/>
                </a:cubicBezTo>
                <a:lnTo>
                  <a:pt x="35463" y="0"/>
                </a:lnTo>
                <a:cubicBezTo>
                  <a:pt x="35608" y="228"/>
                  <a:pt x="35733" y="435"/>
                  <a:pt x="35836" y="684"/>
                </a:cubicBezTo>
                <a:cubicBezTo>
                  <a:pt x="37701" y="4744"/>
                  <a:pt x="36768" y="9011"/>
                  <a:pt x="35774" y="12677"/>
                </a:cubicBezTo>
                <a:cubicBezTo>
                  <a:pt x="34780" y="16281"/>
                  <a:pt x="32025" y="21128"/>
                  <a:pt x="28669" y="23428"/>
                </a:cubicBezTo>
                <a:cubicBezTo>
                  <a:pt x="27255" y="24385"/>
                  <a:pt x="25687" y="24868"/>
                  <a:pt x="24084" y="24868"/>
                </a:cubicBezTo>
                <a:cubicBezTo>
                  <a:pt x="22635" y="24868"/>
                  <a:pt x="21158" y="24473"/>
                  <a:pt x="19741" y="23676"/>
                </a:cubicBezTo>
                <a:cubicBezTo>
                  <a:pt x="19182" y="23365"/>
                  <a:pt x="18644" y="23055"/>
                  <a:pt x="18126" y="22744"/>
                </a:cubicBezTo>
                <a:cubicBezTo>
                  <a:pt x="15640" y="21273"/>
                  <a:pt x="13465" y="20010"/>
                  <a:pt x="10213" y="19823"/>
                </a:cubicBezTo>
                <a:cubicBezTo>
                  <a:pt x="9674" y="19782"/>
                  <a:pt x="9177" y="19782"/>
                  <a:pt x="8701" y="19782"/>
                </a:cubicBezTo>
                <a:lnTo>
                  <a:pt x="8307" y="19782"/>
                </a:lnTo>
                <a:cubicBezTo>
                  <a:pt x="8265" y="19782"/>
                  <a:pt x="8224" y="19782"/>
                  <a:pt x="8183" y="19782"/>
                </a:cubicBezTo>
                <a:cubicBezTo>
                  <a:pt x="6014" y="19782"/>
                  <a:pt x="4547" y="19762"/>
                  <a:pt x="2860" y="17628"/>
                </a:cubicBezTo>
                <a:cubicBezTo>
                  <a:pt x="1368" y="15763"/>
                  <a:pt x="685" y="13671"/>
                  <a:pt x="809" y="11413"/>
                </a:cubicBezTo>
                <a:cubicBezTo>
                  <a:pt x="995" y="8099"/>
                  <a:pt x="2445" y="3770"/>
                  <a:pt x="3232" y="1450"/>
                </a:cubicBezTo>
                <a:cubicBezTo>
                  <a:pt x="3336" y="1139"/>
                  <a:pt x="3460" y="808"/>
                  <a:pt x="3647" y="580"/>
                </a:cubicBezTo>
                <a:cubicBezTo>
                  <a:pt x="3709" y="518"/>
                  <a:pt x="3750" y="476"/>
                  <a:pt x="3812" y="435"/>
                </a:cubicBezTo>
                <a:cubicBezTo>
                  <a:pt x="4040" y="249"/>
                  <a:pt x="4372" y="104"/>
                  <a:pt x="472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61"/>
          <p:cNvSpPr/>
          <p:nvPr/>
        </p:nvSpPr>
        <p:spPr>
          <a:xfrm>
            <a:off x="6074806" y="-1208"/>
            <a:ext cx="923751" cy="694257"/>
          </a:xfrm>
          <a:custGeom>
            <a:avLst/>
            <a:gdLst/>
            <a:ahLst/>
            <a:cxnLst/>
            <a:rect l="l" t="t" r="r" b="b"/>
            <a:pathLst>
              <a:path w="28793" h="21660" extrusionOk="0">
                <a:moveTo>
                  <a:pt x="20500" y="414"/>
                </a:moveTo>
                <a:cubicBezTo>
                  <a:pt x="23140" y="414"/>
                  <a:pt x="25678" y="1050"/>
                  <a:pt x="26763" y="3418"/>
                </a:cubicBezTo>
                <a:cubicBezTo>
                  <a:pt x="28088" y="6297"/>
                  <a:pt x="27488" y="9321"/>
                  <a:pt x="26783" y="11952"/>
                </a:cubicBezTo>
                <a:cubicBezTo>
                  <a:pt x="26100" y="14541"/>
                  <a:pt x="24153" y="17897"/>
                  <a:pt x="21791" y="19637"/>
                </a:cubicBezTo>
                <a:cubicBezTo>
                  <a:pt x="20583" y="20534"/>
                  <a:pt x="19292" y="20965"/>
                  <a:pt x="17972" y="20965"/>
                </a:cubicBezTo>
                <a:cubicBezTo>
                  <a:pt x="16914" y="20965"/>
                  <a:pt x="15838" y="20689"/>
                  <a:pt x="14769" y="20155"/>
                </a:cubicBezTo>
                <a:cubicBezTo>
                  <a:pt x="14314" y="19927"/>
                  <a:pt x="13879" y="19699"/>
                  <a:pt x="13464" y="19471"/>
                </a:cubicBezTo>
                <a:cubicBezTo>
                  <a:pt x="12035" y="18705"/>
                  <a:pt x="10751" y="18000"/>
                  <a:pt x="9156" y="17628"/>
                </a:cubicBezTo>
                <a:cubicBezTo>
                  <a:pt x="8638" y="17503"/>
                  <a:pt x="8058" y="17420"/>
                  <a:pt x="7478" y="17379"/>
                </a:cubicBezTo>
                <a:cubicBezTo>
                  <a:pt x="7188" y="17379"/>
                  <a:pt x="6919" y="17358"/>
                  <a:pt x="6670" y="17358"/>
                </a:cubicBezTo>
                <a:lnTo>
                  <a:pt x="6049" y="17358"/>
                </a:lnTo>
                <a:cubicBezTo>
                  <a:pt x="4350" y="17358"/>
                  <a:pt x="3294" y="17317"/>
                  <a:pt x="2051" y="15598"/>
                </a:cubicBezTo>
                <a:cubicBezTo>
                  <a:pt x="1036" y="14231"/>
                  <a:pt x="559" y="12698"/>
                  <a:pt x="663" y="11020"/>
                </a:cubicBezTo>
                <a:cubicBezTo>
                  <a:pt x="808" y="8576"/>
                  <a:pt x="1864" y="5427"/>
                  <a:pt x="2507" y="3729"/>
                </a:cubicBezTo>
                <a:cubicBezTo>
                  <a:pt x="2589" y="3501"/>
                  <a:pt x="2672" y="3273"/>
                  <a:pt x="2817" y="3107"/>
                </a:cubicBezTo>
                <a:cubicBezTo>
                  <a:pt x="2859" y="3066"/>
                  <a:pt x="2900" y="3045"/>
                  <a:pt x="2942" y="3004"/>
                </a:cubicBezTo>
                <a:cubicBezTo>
                  <a:pt x="3522" y="2569"/>
                  <a:pt x="4806" y="2465"/>
                  <a:pt x="5800" y="2361"/>
                </a:cubicBezTo>
                <a:cubicBezTo>
                  <a:pt x="6007" y="2361"/>
                  <a:pt x="6214" y="2341"/>
                  <a:pt x="6401" y="2320"/>
                </a:cubicBezTo>
                <a:cubicBezTo>
                  <a:pt x="6716" y="2281"/>
                  <a:pt x="7040" y="2266"/>
                  <a:pt x="7366" y="2266"/>
                </a:cubicBezTo>
                <a:cubicBezTo>
                  <a:pt x="7555" y="2266"/>
                  <a:pt x="7744" y="2271"/>
                  <a:pt x="7934" y="2279"/>
                </a:cubicBezTo>
                <a:cubicBezTo>
                  <a:pt x="8493" y="2279"/>
                  <a:pt x="9073" y="2279"/>
                  <a:pt x="9632" y="2216"/>
                </a:cubicBezTo>
                <a:cubicBezTo>
                  <a:pt x="10606" y="2113"/>
                  <a:pt x="11538" y="1844"/>
                  <a:pt x="12408" y="1595"/>
                </a:cubicBezTo>
                <a:cubicBezTo>
                  <a:pt x="13071" y="1409"/>
                  <a:pt x="13713" y="1201"/>
                  <a:pt x="14376" y="1119"/>
                </a:cubicBezTo>
                <a:cubicBezTo>
                  <a:pt x="14728" y="1056"/>
                  <a:pt x="15101" y="994"/>
                  <a:pt x="15515" y="932"/>
                </a:cubicBezTo>
                <a:cubicBezTo>
                  <a:pt x="16959" y="693"/>
                  <a:pt x="18751" y="414"/>
                  <a:pt x="20500" y="414"/>
                </a:cubicBezTo>
                <a:close/>
                <a:moveTo>
                  <a:pt x="17131" y="0"/>
                </a:moveTo>
                <a:cubicBezTo>
                  <a:pt x="16551" y="83"/>
                  <a:pt x="15991" y="166"/>
                  <a:pt x="15453" y="249"/>
                </a:cubicBezTo>
                <a:cubicBezTo>
                  <a:pt x="15039" y="311"/>
                  <a:pt x="14666" y="373"/>
                  <a:pt x="14334" y="435"/>
                </a:cubicBezTo>
                <a:cubicBezTo>
                  <a:pt x="13630" y="539"/>
                  <a:pt x="12946" y="725"/>
                  <a:pt x="12263" y="932"/>
                </a:cubicBezTo>
                <a:cubicBezTo>
                  <a:pt x="11414" y="1160"/>
                  <a:pt x="10502" y="1429"/>
                  <a:pt x="9570" y="1533"/>
                </a:cubicBezTo>
                <a:cubicBezTo>
                  <a:pt x="9247" y="1570"/>
                  <a:pt x="8924" y="1578"/>
                  <a:pt x="8596" y="1578"/>
                </a:cubicBezTo>
                <a:cubicBezTo>
                  <a:pt x="8378" y="1578"/>
                  <a:pt x="8157" y="1574"/>
                  <a:pt x="7934" y="1574"/>
                </a:cubicBezTo>
                <a:cubicBezTo>
                  <a:pt x="7395" y="1574"/>
                  <a:pt x="6857" y="1574"/>
                  <a:pt x="6318" y="1636"/>
                </a:cubicBezTo>
                <a:cubicBezTo>
                  <a:pt x="6132" y="1657"/>
                  <a:pt x="5945" y="1678"/>
                  <a:pt x="5738" y="1678"/>
                </a:cubicBezTo>
                <a:cubicBezTo>
                  <a:pt x="4599" y="1781"/>
                  <a:pt x="3211" y="1926"/>
                  <a:pt x="2527" y="2444"/>
                </a:cubicBezTo>
                <a:cubicBezTo>
                  <a:pt x="2486" y="2486"/>
                  <a:pt x="2403" y="2569"/>
                  <a:pt x="2341" y="2610"/>
                </a:cubicBezTo>
                <a:cubicBezTo>
                  <a:pt x="2113" y="2859"/>
                  <a:pt x="1989" y="3169"/>
                  <a:pt x="1864" y="3459"/>
                </a:cubicBezTo>
                <a:cubicBezTo>
                  <a:pt x="1098" y="5344"/>
                  <a:pt x="21" y="8866"/>
                  <a:pt x="0" y="11476"/>
                </a:cubicBezTo>
                <a:cubicBezTo>
                  <a:pt x="0" y="11558"/>
                  <a:pt x="0" y="11621"/>
                  <a:pt x="0" y="11703"/>
                </a:cubicBezTo>
                <a:cubicBezTo>
                  <a:pt x="83" y="13692"/>
                  <a:pt x="870" y="15101"/>
                  <a:pt x="2092" y="16426"/>
                </a:cubicBezTo>
                <a:cubicBezTo>
                  <a:pt x="3294" y="17731"/>
                  <a:pt x="4329" y="18021"/>
                  <a:pt x="5572" y="18063"/>
                </a:cubicBezTo>
                <a:cubicBezTo>
                  <a:pt x="5842" y="18083"/>
                  <a:pt x="6132" y="18083"/>
                  <a:pt x="6422" y="18083"/>
                </a:cubicBezTo>
                <a:cubicBezTo>
                  <a:pt x="6836" y="18083"/>
                  <a:pt x="7271" y="18083"/>
                  <a:pt x="7727" y="18125"/>
                </a:cubicBezTo>
                <a:cubicBezTo>
                  <a:pt x="9922" y="18270"/>
                  <a:pt x="11351" y="19119"/>
                  <a:pt x="13174" y="20093"/>
                </a:cubicBezTo>
                <a:cubicBezTo>
                  <a:pt x="13609" y="20320"/>
                  <a:pt x="14044" y="20548"/>
                  <a:pt x="14500" y="20776"/>
                </a:cubicBezTo>
                <a:cubicBezTo>
                  <a:pt x="15204" y="21128"/>
                  <a:pt x="15909" y="21377"/>
                  <a:pt x="16613" y="21522"/>
                </a:cubicBezTo>
                <a:cubicBezTo>
                  <a:pt x="17069" y="21603"/>
                  <a:pt x="17512" y="21659"/>
                  <a:pt x="17963" y="21659"/>
                </a:cubicBezTo>
                <a:cubicBezTo>
                  <a:pt x="18085" y="21659"/>
                  <a:pt x="18208" y="21655"/>
                  <a:pt x="18332" y="21646"/>
                </a:cubicBezTo>
                <a:cubicBezTo>
                  <a:pt x="19679" y="21584"/>
                  <a:pt x="21004" y="21087"/>
                  <a:pt x="22226" y="20175"/>
                </a:cubicBezTo>
                <a:cubicBezTo>
                  <a:pt x="24712" y="18332"/>
                  <a:pt x="26742" y="14811"/>
                  <a:pt x="27467" y="12097"/>
                </a:cubicBezTo>
                <a:cubicBezTo>
                  <a:pt x="28192" y="9342"/>
                  <a:pt x="28793" y="6173"/>
                  <a:pt x="27384" y="3128"/>
                </a:cubicBezTo>
                <a:cubicBezTo>
                  <a:pt x="26556" y="1284"/>
                  <a:pt x="24981" y="394"/>
                  <a:pt x="2315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61"/>
          <p:cNvSpPr/>
          <p:nvPr/>
        </p:nvSpPr>
        <p:spPr>
          <a:xfrm>
            <a:off x="6219017" y="104854"/>
            <a:ext cx="623363" cy="463768"/>
          </a:xfrm>
          <a:custGeom>
            <a:avLst/>
            <a:gdLst/>
            <a:ahLst/>
            <a:cxnLst/>
            <a:rect l="l" t="t" r="r" b="b"/>
            <a:pathLst>
              <a:path w="19430" h="14469" extrusionOk="0">
                <a:moveTo>
                  <a:pt x="13198" y="657"/>
                </a:moveTo>
                <a:cubicBezTo>
                  <a:pt x="15128" y="657"/>
                  <a:pt x="17139" y="1061"/>
                  <a:pt x="17959" y="2822"/>
                </a:cubicBezTo>
                <a:cubicBezTo>
                  <a:pt x="18746" y="4521"/>
                  <a:pt x="18477" y="6323"/>
                  <a:pt x="18084" y="7918"/>
                </a:cubicBezTo>
                <a:cubicBezTo>
                  <a:pt x="17690" y="9472"/>
                  <a:pt x="16551" y="11398"/>
                  <a:pt x="15204" y="12558"/>
                </a:cubicBezTo>
                <a:cubicBezTo>
                  <a:pt x="14198" y="13415"/>
                  <a:pt x="13198" y="13788"/>
                  <a:pt x="12171" y="13788"/>
                </a:cubicBezTo>
                <a:cubicBezTo>
                  <a:pt x="11486" y="13788"/>
                  <a:pt x="10788" y="13623"/>
                  <a:pt x="10067" y="13324"/>
                </a:cubicBezTo>
                <a:cubicBezTo>
                  <a:pt x="9736" y="13179"/>
                  <a:pt x="9404" y="13055"/>
                  <a:pt x="9073" y="12910"/>
                </a:cubicBezTo>
                <a:cubicBezTo>
                  <a:pt x="8099" y="12475"/>
                  <a:pt x="7209" y="12019"/>
                  <a:pt x="6132" y="11812"/>
                </a:cubicBezTo>
                <a:cubicBezTo>
                  <a:pt x="5759" y="11729"/>
                  <a:pt x="5386" y="11667"/>
                  <a:pt x="4992" y="11647"/>
                </a:cubicBezTo>
                <a:cubicBezTo>
                  <a:pt x="4806" y="11647"/>
                  <a:pt x="4640" y="11626"/>
                  <a:pt x="4454" y="11626"/>
                </a:cubicBezTo>
                <a:lnTo>
                  <a:pt x="4039" y="11626"/>
                </a:lnTo>
                <a:cubicBezTo>
                  <a:pt x="2900" y="11605"/>
                  <a:pt x="2279" y="11522"/>
                  <a:pt x="1512" y="10279"/>
                </a:cubicBezTo>
                <a:cubicBezTo>
                  <a:pt x="953" y="9409"/>
                  <a:pt x="684" y="8394"/>
                  <a:pt x="767" y="7317"/>
                </a:cubicBezTo>
                <a:cubicBezTo>
                  <a:pt x="870" y="5722"/>
                  <a:pt x="1533" y="3775"/>
                  <a:pt x="2030" y="2698"/>
                </a:cubicBezTo>
                <a:cubicBezTo>
                  <a:pt x="2092" y="2574"/>
                  <a:pt x="2175" y="2429"/>
                  <a:pt x="2258" y="2325"/>
                </a:cubicBezTo>
                <a:cubicBezTo>
                  <a:pt x="2299" y="2304"/>
                  <a:pt x="2320" y="2284"/>
                  <a:pt x="2362" y="2263"/>
                </a:cubicBezTo>
                <a:cubicBezTo>
                  <a:pt x="2755" y="2015"/>
                  <a:pt x="3646" y="1870"/>
                  <a:pt x="4454" y="1766"/>
                </a:cubicBezTo>
                <a:cubicBezTo>
                  <a:pt x="4599" y="1745"/>
                  <a:pt x="4744" y="1725"/>
                  <a:pt x="4868" y="1704"/>
                </a:cubicBezTo>
                <a:cubicBezTo>
                  <a:pt x="5241" y="1642"/>
                  <a:pt x="5614" y="1621"/>
                  <a:pt x="5987" y="1580"/>
                </a:cubicBezTo>
                <a:cubicBezTo>
                  <a:pt x="6401" y="1559"/>
                  <a:pt x="6815" y="1538"/>
                  <a:pt x="7229" y="1476"/>
                </a:cubicBezTo>
                <a:cubicBezTo>
                  <a:pt x="7954" y="1372"/>
                  <a:pt x="8659" y="1227"/>
                  <a:pt x="9259" y="1082"/>
                </a:cubicBezTo>
                <a:cubicBezTo>
                  <a:pt x="9674" y="1000"/>
                  <a:pt x="10088" y="896"/>
                  <a:pt x="10481" y="855"/>
                </a:cubicBezTo>
                <a:cubicBezTo>
                  <a:pt x="10709" y="834"/>
                  <a:pt x="10937" y="792"/>
                  <a:pt x="11186" y="772"/>
                </a:cubicBezTo>
                <a:cubicBezTo>
                  <a:pt x="11805" y="711"/>
                  <a:pt x="12496" y="657"/>
                  <a:pt x="13198" y="657"/>
                </a:cubicBezTo>
                <a:close/>
                <a:moveTo>
                  <a:pt x="13092" y="0"/>
                </a:moveTo>
                <a:cubicBezTo>
                  <a:pt x="12437" y="0"/>
                  <a:pt x="11795" y="40"/>
                  <a:pt x="11206" y="88"/>
                </a:cubicBezTo>
                <a:cubicBezTo>
                  <a:pt x="10958" y="109"/>
                  <a:pt x="10709" y="150"/>
                  <a:pt x="10502" y="171"/>
                </a:cubicBezTo>
                <a:cubicBezTo>
                  <a:pt x="10046" y="212"/>
                  <a:pt x="9611" y="316"/>
                  <a:pt x="9176" y="399"/>
                </a:cubicBezTo>
                <a:cubicBezTo>
                  <a:pt x="8576" y="544"/>
                  <a:pt x="7892" y="689"/>
                  <a:pt x="7167" y="792"/>
                </a:cubicBezTo>
                <a:cubicBezTo>
                  <a:pt x="6774" y="855"/>
                  <a:pt x="6380" y="875"/>
                  <a:pt x="5966" y="896"/>
                </a:cubicBezTo>
                <a:cubicBezTo>
                  <a:pt x="5572" y="917"/>
                  <a:pt x="5158" y="958"/>
                  <a:pt x="4764" y="1020"/>
                </a:cubicBezTo>
                <a:cubicBezTo>
                  <a:pt x="4640" y="1041"/>
                  <a:pt x="4495" y="1062"/>
                  <a:pt x="4329" y="1082"/>
                </a:cubicBezTo>
                <a:cubicBezTo>
                  <a:pt x="3397" y="1227"/>
                  <a:pt x="2382" y="1393"/>
                  <a:pt x="1968" y="1683"/>
                </a:cubicBezTo>
                <a:lnTo>
                  <a:pt x="1823" y="1787"/>
                </a:lnTo>
                <a:cubicBezTo>
                  <a:pt x="1657" y="1973"/>
                  <a:pt x="1533" y="2180"/>
                  <a:pt x="1429" y="2387"/>
                </a:cubicBezTo>
                <a:cubicBezTo>
                  <a:pt x="684" y="3817"/>
                  <a:pt x="0" y="6447"/>
                  <a:pt x="145" y="8291"/>
                </a:cubicBezTo>
                <a:cubicBezTo>
                  <a:pt x="145" y="8332"/>
                  <a:pt x="145" y="8394"/>
                  <a:pt x="145" y="8436"/>
                </a:cubicBezTo>
                <a:cubicBezTo>
                  <a:pt x="394" y="10114"/>
                  <a:pt x="1202" y="10735"/>
                  <a:pt x="2154" y="11502"/>
                </a:cubicBezTo>
                <a:cubicBezTo>
                  <a:pt x="2921" y="12102"/>
                  <a:pt x="3522" y="12309"/>
                  <a:pt x="4288" y="12372"/>
                </a:cubicBezTo>
                <a:cubicBezTo>
                  <a:pt x="4454" y="12372"/>
                  <a:pt x="4619" y="12372"/>
                  <a:pt x="4785" y="12392"/>
                </a:cubicBezTo>
                <a:cubicBezTo>
                  <a:pt x="5034" y="12392"/>
                  <a:pt x="5303" y="12413"/>
                  <a:pt x="5572" y="12434"/>
                </a:cubicBezTo>
                <a:cubicBezTo>
                  <a:pt x="6856" y="12537"/>
                  <a:pt x="7747" y="13034"/>
                  <a:pt x="8845" y="13552"/>
                </a:cubicBezTo>
                <a:cubicBezTo>
                  <a:pt x="9176" y="13697"/>
                  <a:pt x="9529" y="13842"/>
                  <a:pt x="9901" y="13987"/>
                </a:cubicBezTo>
                <a:cubicBezTo>
                  <a:pt x="10440" y="14194"/>
                  <a:pt x="10979" y="14360"/>
                  <a:pt x="11538" y="14422"/>
                </a:cubicBezTo>
                <a:cubicBezTo>
                  <a:pt x="11755" y="14453"/>
                  <a:pt x="11968" y="14469"/>
                  <a:pt x="12180" y="14469"/>
                </a:cubicBezTo>
                <a:cubicBezTo>
                  <a:pt x="12392" y="14469"/>
                  <a:pt x="12605" y="14453"/>
                  <a:pt x="12822" y="14422"/>
                </a:cubicBezTo>
                <a:cubicBezTo>
                  <a:pt x="13796" y="14319"/>
                  <a:pt x="14749" y="13842"/>
                  <a:pt x="15681" y="13034"/>
                </a:cubicBezTo>
                <a:cubicBezTo>
                  <a:pt x="17151" y="11792"/>
                  <a:pt x="18353" y="9720"/>
                  <a:pt x="18767" y="8022"/>
                </a:cubicBezTo>
                <a:cubicBezTo>
                  <a:pt x="19181" y="6302"/>
                  <a:pt x="19430" y="4376"/>
                  <a:pt x="18581" y="2532"/>
                </a:cubicBezTo>
                <a:cubicBezTo>
                  <a:pt x="17609" y="445"/>
                  <a:pt x="15277" y="0"/>
                  <a:pt x="130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61"/>
          <p:cNvSpPr/>
          <p:nvPr/>
        </p:nvSpPr>
        <p:spPr>
          <a:xfrm>
            <a:off x="6360565" y="207198"/>
            <a:ext cx="335615" cy="238439"/>
          </a:xfrm>
          <a:custGeom>
            <a:avLst/>
            <a:gdLst/>
            <a:ahLst/>
            <a:cxnLst/>
            <a:rect l="l" t="t" r="r" b="b"/>
            <a:pathLst>
              <a:path w="10461" h="7439" extrusionOk="0">
                <a:moveTo>
                  <a:pt x="6316" y="684"/>
                </a:moveTo>
                <a:cubicBezTo>
                  <a:pt x="7611" y="684"/>
                  <a:pt x="8737" y="1319"/>
                  <a:pt x="9239" y="2364"/>
                </a:cubicBezTo>
                <a:cubicBezTo>
                  <a:pt x="9736" y="3379"/>
                  <a:pt x="9529" y="4559"/>
                  <a:pt x="8679" y="5574"/>
                </a:cubicBezTo>
                <a:cubicBezTo>
                  <a:pt x="7932" y="6479"/>
                  <a:pt x="7262" y="6765"/>
                  <a:pt x="6521" y="6765"/>
                </a:cubicBezTo>
                <a:cubicBezTo>
                  <a:pt x="5990" y="6765"/>
                  <a:pt x="5422" y="6617"/>
                  <a:pt x="4764" y="6444"/>
                </a:cubicBezTo>
                <a:cubicBezTo>
                  <a:pt x="4267" y="6320"/>
                  <a:pt x="3749" y="6175"/>
                  <a:pt x="3190" y="6092"/>
                </a:cubicBezTo>
                <a:cubicBezTo>
                  <a:pt x="2859" y="6051"/>
                  <a:pt x="2589" y="6030"/>
                  <a:pt x="2341" y="6009"/>
                </a:cubicBezTo>
                <a:cubicBezTo>
                  <a:pt x="1595" y="5989"/>
                  <a:pt x="1347" y="5968"/>
                  <a:pt x="1057" y="5077"/>
                </a:cubicBezTo>
                <a:cubicBezTo>
                  <a:pt x="705" y="4062"/>
                  <a:pt x="1098" y="2281"/>
                  <a:pt x="1782" y="1659"/>
                </a:cubicBezTo>
                <a:cubicBezTo>
                  <a:pt x="2279" y="1494"/>
                  <a:pt x="4909" y="727"/>
                  <a:pt x="6194" y="686"/>
                </a:cubicBezTo>
                <a:cubicBezTo>
                  <a:pt x="6235" y="685"/>
                  <a:pt x="6276" y="684"/>
                  <a:pt x="6316" y="684"/>
                </a:cubicBezTo>
                <a:close/>
                <a:moveTo>
                  <a:pt x="6296" y="1"/>
                </a:moveTo>
                <a:cubicBezTo>
                  <a:pt x="6255" y="1"/>
                  <a:pt x="6214" y="1"/>
                  <a:pt x="6173" y="2"/>
                </a:cubicBezTo>
                <a:cubicBezTo>
                  <a:pt x="4744" y="44"/>
                  <a:pt x="1844" y="893"/>
                  <a:pt x="1492" y="1038"/>
                </a:cubicBezTo>
                <a:lnTo>
                  <a:pt x="1388" y="1100"/>
                </a:lnTo>
                <a:cubicBezTo>
                  <a:pt x="394" y="1908"/>
                  <a:pt x="0" y="4124"/>
                  <a:pt x="394" y="5305"/>
                </a:cubicBezTo>
                <a:cubicBezTo>
                  <a:pt x="829" y="6631"/>
                  <a:pt x="1512" y="6672"/>
                  <a:pt x="2299" y="6714"/>
                </a:cubicBezTo>
                <a:cubicBezTo>
                  <a:pt x="2527" y="6714"/>
                  <a:pt x="2797" y="6734"/>
                  <a:pt x="3087" y="6776"/>
                </a:cubicBezTo>
                <a:cubicBezTo>
                  <a:pt x="3604" y="6859"/>
                  <a:pt x="4102" y="6983"/>
                  <a:pt x="4578" y="7107"/>
                </a:cubicBezTo>
                <a:cubicBezTo>
                  <a:pt x="5241" y="7273"/>
                  <a:pt x="5883" y="7439"/>
                  <a:pt x="6525" y="7439"/>
                </a:cubicBezTo>
                <a:cubicBezTo>
                  <a:pt x="7416" y="7439"/>
                  <a:pt x="8307" y="7128"/>
                  <a:pt x="9218" y="6030"/>
                </a:cubicBezTo>
                <a:cubicBezTo>
                  <a:pt x="10233" y="4808"/>
                  <a:pt x="10461" y="3316"/>
                  <a:pt x="9860" y="2053"/>
                </a:cubicBezTo>
                <a:cubicBezTo>
                  <a:pt x="9234" y="781"/>
                  <a:pt x="7880" y="1"/>
                  <a:pt x="629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61"/>
          <p:cNvSpPr/>
          <p:nvPr/>
        </p:nvSpPr>
        <p:spPr>
          <a:xfrm>
            <a:off x="128346" y="2132335"/>
            <a:ext cx="331637" cy="330333"/>
          </a:xfrm>
          <a:custGeom>
            <a:avLst/>
            <a:gdLst/>
            <a:ahLst/>
            <a:cxnLst/>
            <a:rect l="l" t="t" r="r" b="b"/>
            <a:pathLst>
              <a:path w="10337" h="10306" extrusionOk="0">
                <a:moveTo>
                  <a:pt x="6170" y="345"/>
                </a:moveTo>
                <a:cubicBezTo>
                  <a:pt x="6905" y="345"/>
                  <a:pt x="7629" y="496"/>
                  <a:pt x="8244" y="798"/>
                </a:cubicBezTo>
                <a:cubicBezTo>
                  <a:pt x="9239" y="1274"/>
                  <a:pt x="9819" y="2372"/>
                  <a:pt x="9901" y="3926"/>
                </a:cubicBezTo>
                <a:cubicBezTo>
                  <a:pt x="10026" y="6515"/>
                  <a:pt x="8514" y="8359"/>
                  <a:pt x="7064" y="9229"/>
                </a:cubicBezTo>
                <a:cubicBezTo>
                  <a:pt x="6241" y="9715"/>
                  <a:pt x="5361" y="9962"/>
                  <a:pt x="4534" y="9962"/>
                </a:cubicBezTo>
                <a:cubicBezTo>
                  <a:pt x="3882" y="9962"/>
                  <a:pt x="3264" y="9808"/>
                  <a:pt x="2734" y="9498"/>
                </a:cubicBezTo>
                <a:cubicBezTo>
                  <a:pt x="932" y="8400"/>
                  <a:pt x="352" y="6929"/>
                  <a:pt x="829" y="4547"/>
                </a:cubicBezTo>
                <a:cubicBezTo>
                  <a:pt x="1284" y="2144"/>
                  <a:pt x="3314" y="1088"/>
                  <a:pt x="4164" y="736"/>
                </a:cubicBezTo>
                <a:cubicBezTo>
                  <a:pt x="4226" y="715"/>
                  <a:pt x="4267" y="694"/>
                  <a:pt x="4329" y="674"/>
                </a:cubicBezTo>
                <a:cubicBezTo>
                  <a:pt x="4911" y="455"/>
                  <a:pt x="5544" y="345"/>
                  <a:pt x="6170" y="345"/>
                </a:cubicBezTo>
                <a:close/>
                <a:moveTo>
                  <a:pt x="6161" y="0"/>
                </a:moveTo>
                <a:cubicBezTo>
                  <a:pt x="5493" y="0"/>
                  <a:pt x="4821" y="115"/>
                  <a:pt x="4205" y="342"/>
                </a:cubicBezTo>
                <a:cubicBezTo>
                  <a:pt x="4143" y="363"/>
                  <a:pt x="4101" y="384"/>
                  <a:pt x="4039" y="404"/>
                </a:cubicBezTo>
                <a:cubicBezTo>
                  <a:pt x="3128" y="777"/>
                  <a:pt x="974" y="1917"/>
                  <a:pt x="477" y="4485"/>
                </a:cubicBezTo>
                <a:cubicBezTo>
                  <a:pt x="0" y="6991"/>
                  <a:pt x="642" y="8628"/>
                  <a:pt x="2569" y="9788"/>
                </a:cubicBezTo>
                <a:cubicBezTo>
                  <a:pt x="3149" y="10140"/>
                  <a:pt x="3832" y="10306"/>
                  <a:pt x="4557" y="10306"/>
                </a:cubicBezTo>
                <a:cubicBezTo>
                  <a:pt x="5427" y="10306"/>
                  <a:pt x="6380" y="10036"/>
                  <a:pt x="7250" y="9519"/>
                </a:cubicBezTo>
                <a:cubicBezTo>
                  <a:pt x="9197" y="8359"/>
                  <a:pt x="10336" y="6204"/>
                  <a:pt x="10233" y="3905"/>
                </a:cubicBezTo>
                <a:cubicBezTo>
                  <a:pt x="10171" y="2248"/>
                  <a:pt x="9487" y="1005"/>
                  <a:pt x="8410" y="487"/>
                </a:cubicBezTo>
                <a:cubicBezTo>
                  <a:pt x="7736" y="161"/>
                  <a:pt x="6952" y="0"/>
                  <a:pt x="616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61"/>
          <p:cNvSpPr txBox="1">
            <a:spLocks noGrp="1"/>
          </p:cNvSpPr>
          <p:nvPr>
            <p:ph type="subTitle" idx="1"/>
          </p:nvPr>
        </p:nvSpPr>
        <p:spPr>
          <a:xfrm>
            <a:off x="2331720" y="3172968"/>
            <a:ext cx="4480500" cy="6858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grpSp>
        <p:nvGrpSpPr>
          <p:cNvPr id="196" name="Google Shape;196;p61"/>
          <p:cNvGrpSpPr/>
          <p:nvPr/>
        </p:nvGrpSpPr>
        <p:grpSpPr>
          <a:xfrm rot="-5400000">
            <a:off x="6308029" y="1985147"/>
            <a:ext cx="489135" cy="447388"/>
            <a:chOff x="5177300" y="2314950"/>
            <a:chExt cx="341575" cy="312400"/>
          </a:xfrm>
        </p:grpSpPr>
        <p:sp>
          <p:nvSpPr>
            <p:cNvPr id="197" name="Google Shape;197;p61"/>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61"/>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61"/>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61"/>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61"/>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2" name="Google Shape;202;p61"/>
          <p:cNvGrpSpPr/>
          <p:nvPr/>
        </p:nvGrpSpPr>
        <p:grpSpPr>
          <a:xfrm rot="4297850">
            <a:off x="2673799" y="2681112"/>
            <a:ext cx="489159" cy="447379"/>
            <a:chOff x="5177300" y="2314950"/>
            <a:chExt cx="341575" cy="312400"/>
          </a:xfrm>
        </p:grpSpPr>
        <p:sp>
          <p:nvSpPr>
            <p:cNvPr id="203" name="Google Shape;203;p61"/>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61"/>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61"/>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61"/>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61"/>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8" name="Google Shape;208;p61"/>
          <p:cNvSpPr txBox="1">
            <a:spLocks noGrp="1"/>
          </p:cNvSpPr>
          <p:nvPr>
            <p:ph type="title"/>
          </p:nvPr>
        </p:nvSpPr>
        <p:spPr>
          <a:xfrm>
            <a:off x="2331720" y="1828800"/>
            <a:ext cx="4489800" cy="951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209" name="Google Shape;209;p61"/>
          <p:cNvSpPr txBox="1">
            <a:spLocks noGrp="1"/>
          </p:cNvSpPr>
          <p:nvPr>
            <p:ph type="title" idx="2"/>
          </p:nvPr>
        </p:nvSpPr>
        <p:spPr>
          <a:xfrm>
            <a:off x="3849624" y="1124712"/>
            <a:ext cx="1444800" cy="722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1pPr>
            <a:lvl2pPr lvl="1"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2pPr>
            <a:lvl3pPr lvl="2"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3pPr>
            <a:lvl4pPr lvl="3"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4pPr>
            <a:lvl5pPr lvl="4"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5pPr>
            <a:lvl6pPr lvl="5"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6pPr>
            <a:lvl7pPr lvl="6"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7pPr>
            <a:lvl8pPr lvl="7"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8pPr>
            <a:lvl9pPr lvl="8" algn="ctr">
              <a:lnSpc>
                <a:spcPct val="100000"/>
              </a:lnSpc>
              <a:spcBef>
                <a:spcPts val="0"/>
              </a:spcBef>
              <a:spcAft>
                <a:spcPts val="0"/>
              </a:spcAft>
              <a:buClr>
                <a:schemeClr val="accent1"/>
              </a:buClr>
              <a:buSzPts val="7200"/>
              <a:buFont typeface="Nunito"/>
              <a:buNone/>
              <a:defRPr sz="7200" b="1">
                <a:solidFill>
                  <a:schemeClr val="accent1"/>
                </a:solidFill>
                <a:latin typeface="Nunito"/>
                <a:ea typeface="Nunito"/>
                <a:cs typeface="Nunito"/>
                <a:sym typeface="Nuni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accent6"/>
        </a:solidFill>
        <a:effectLst/>
      </p:bgPr>
    </p:bg>
    <p:spTree>
      <p:nvGrpSpPr>
        <p:cNvPr id="1" name="Shape 210"/>
        <p:cNvGrpSpPr/>
        <p:nvPr/>
      </p:nvGrpSpPr>
      <p:grpSpPr>
        <a:xfrm>
          <a:off x="0" y="0"/>
          <a:ext cx="0" cy="0"/>
          <a:chOff x="0" y="0"/>
          <a:chExt cx="0" cy="0"/>
        </a:xfrm>
      </p:grpSpPr>
      <p:sp>
        <p:nvSpPr>
          <p:cNvPr id="211" name="Google Shape;211;p62"/>
          <p:cNvSpPr/>
          <p:nvPr/>
        </p:nvSpPr>
        <p:spPr>
          <a:xfrm rot="5400000">
            <a:off x="7984068" y="2458419"/>
            <a:ext cx="1615602" cy="704262"/>
          </a:xfrm>
          <a:custGeom>
            <a:avLst/>
            <a:gdLst/>
            <a:ahLst/>
            <a:cxnLst/>
            <a:rect l="l" t="t" r="r" b="b"/>
            <a:pathLst>
              <a:path w="74426" h="32447" extrusionOk="0">
                <a:moveTo>
                  <a:pt x="11455" y="0"/>
                </a:moveTo>
                <a:cubicBezTo>
                  <a:pt x="4764" y="8721"/>
                  <a:pt x="0" y="18353"/>
                  <a:pt x="10689" y="22081"/>
                </a:cubicBezTo>
                <a:cubicBezTo>
                  <a:pt x="17276" y="24360"/>
                  <a:pt x="24712" y="22744"/>
                  <a:pt x="31361" y="25395"/>
                </a:cubicBezTo>
                <a:cubicBezTo>
                  <a:pt x="38368" y="28167"/>
                  <a:pt x="44051" y="32446"/>
                  <a:pt x="51684" y="32446"/>
                </a:cubicBezTo>
                <a:cubicBezTo>
                  <a:pt x="52152" y="32446"/>
                  <a:pt x="52628" y="32430"/>
                  <a:pt x="53111" y="32397"/>
                </a:cubicBezTo>
                <a:cubicBezTo>
                  <a:pt x="60133" y="31920"/>
                  <a:pt x="62722" y="26203"/>
                  <a:pt x="63468" y="19927"/>
                </a:cubicBezTo>
                <a:cubicBezTo>
                  <a:pt x="64255" y="13423"/>
                  <a:pt x="66513" y="11993"/>
                  <a:pt x="70676" y="7229"/>
                </a:cubicBezTo>
                <a:cubicBezTo>
                  <a:pt x="72520" y="5075"/>
                  <a:pt x="74074" y="2548"/>
                  <a:pt x="7442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62"/>
          <p:cNvSpPr/>
          <p:nvPr/>
        </p:nvSpPr>
        <p:spPr>
          <a:xfrm>
            <a:off x="-352" y="-7961"/>
            <a:ext cx="846632" cy="1041291"/>
          </a:xfrm>
          <a:custGeom>
            <a:avLst/>
            <a:gdLst/>
            <a:ahLst/>
            <a:cxnLst/>
            <a:rect l="l" t="t" r="r" b="b"/>
            <a:pathLst>
              <a:path w="40601" h="49942" extrusionOk="0">
                <a:moveTo>
                  <a:pt x="34904" y="0"/>
                </a:moveTo>
                <a:cubicBezTo>
                  <a:pt x="37369" y="2216"/>
                  <a:pt x="38674" y="4557"/>
                  <a:pt x="38881" y="7167"/>
                </a:cubicBezTo>
                <a:cubicBezTo>
                  <a:pt x="39357" y="13029"/>
                  <a:pt x="33930" y="19202"/>
                  <a:pt x="29580" y="24173"/>
                </a:cubicBezTo>
                <a:lnTo>
                  <a:pt x="29352" y="24422"/>
                </a:lnTo>
                <a:cubicBezTo>
                  <a:pt x="24174" y="30325"/>
                  <a:pt x="18809" y="35504"/>
                  <a:pt x="13382" y="39792"/>
                </a:cubicBezTo>
                <a:cubicBezTo>
                  <a:pt x="8970" y="43313"/>
                  <a:pt x="4475" y="46254"/>
                  <a:pt x="1" y="48595"/>
                </a:cubicBezTo>
                <a:lnTo>
                  <a:pt x="1" y="49941"/>
                </a:lnTo>
                <a:cubicBezTo>
                  <a:pt x="4744" y="47518"/>
                  <a:pt x="9467" y="44452"/>
                  <a:pt x="14128" y="40744"/>
                </a:cubicBezTo>
                <a:cubicBezTo>
                  <a:pt x="19617" y="36415"/>
                  <a:pt x="25044" y="31175"/>
                  <a:pt x="30264" y="25230"/>
                </a:cubicBezTo>
                <a:lnTo>
                  <a:pt x="30492" y="24960"/>
                </a:lnTo>
                <a:cubicBezTo>
                  <a:pt x="34987" y="19823"/>
                  <a:pt x="40600" y="13443"/>
                  <a:pt x="40082" y="7063"/>
                </a:cubicBezTo>
                <a:cubicBezTo>
                  <a:pt x="39896" y="4536"/>
                  <a:pt x="38736" y="2175"/>
                  <a:pt x="3664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62"/>
          <p:cNvSpPr txBox="1">
            <a:spLocks noGrp="1"/>
          </p:cNvSpPr>
          <p:nvPr>
            <p:ph type="title"/>
          </p:nvPr>
        </p:nvSpPr>
        <p:spPr>
          <a:xfrm>
            <a:off x="4507992" y="996696"/>
            <a:ext cx="4498800" cy="1472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400"/>
              <a:buNone/>
              <a:defRPr>
                <a:solidFill>
                  <a:schemeClr val="dk2"/>
                </a:solidFill>
              </a:defRPr>
            </a:lvl1pPr>
            <a:lvl2pPr lvl="1" algn="l">
              <a:lnSpc>
                <a:spcPct val="100000"/>
              </a:lnSpc>
              <a:spcBef>
                <a:spcPts val="0"/>
              </a:spcBef>
              <a:spcAft>
                <a:spcPts val="0"/>
              </a:spcAft>
              <a:buClr>
                <a:schemeClr val="dk2"/>
              </a:buClr>
              <a:buSzPts val="4400"/>
              <a:buNone/>
              <a:defRPr>
                <a:solidFill>
                  <a:schemeClr val="dk2"/>
                </a:solidFill>
              </a:defRPr>
            </a:lvl2pPr>
            <a:lvl3pPr lvl="2" algn="l">
              <a:lnSpc>
                <a:spcPct val="100000"/>
              </a:lnSpc>
              <a:spcBef>
                <a:spcPts val="0"/>
              </a:spcBef>
              <a:spcAft>
                <a:spcPts val="0"/>
              </a:spcAft>
              <a:buClr>
                <a:schemeClr val="dk2"/>
              </a:buClr>
              <a:buSzPts val="4400"/>
              <a:buNone/>
              <a:defRPr>
                <a:solidFill>
                  <a:schemeClr val="dk2"/>
                </a:solidFill>
              </a:defRPr>
            </a:lvl3pPr>
            <a:lvl4pPr lvl="3" algn="l">
              <a:lnSpc>
                <a:spcPct val="100000"/>
              </a:lnSpc>
              <a:spcBef>
                <a:spcPts val="0"/>
              </a:spcBef>
              <a:spcAft>
                <a:spcPts val="0"/>
              </a:spcAft>
              <a:buClr>
                <a:schemeClr val="dk2"/>
              </a:buClr>
              <a:buSzPts val="4400"/>
              <a:buNone/>
              <a:defRPr>
                <a:solidFill>
                  <a:schemeClr val="dk2"/>
                </a:solidFill>
              </a:defRPr>
            </a:lvl4pPr>
            <a:lvl5pPr lvl="4" algn="l">
              <a:lnSpc>
                <a:spcPct val="100000"/>
              </a:lnSpc>
              <a:spcBef>
                <a:spcPts val="0"/>
              </a:spcBef>
              <a:spcAft>
                <a:spcPts val="0"/>
              </a:spcAft>
              <a:buClr>
                <a:schemeClr val="dk2"/>
              </a:buClr>
              <a:buSzPts val="4400"/>
              <a:buNone/>
              <a:defRPr>
                <a:solidFill>
                  <a:schemeClr val="dk2"/>
                </a:solidFill>
              </a:defRPr>
            </a:lvl5pPr>
            <a:lvl6pPr lvl="5" algn="l">
              <a:lnSpc>
                <a:spcPct val="100000"/>
              </a:lnSpc>
              <a:spcBef>
                <a:spcPts val="0"/>
              </a:spcBef>
              <a:spcAft>
                <a:spcPts val="0"/>
              </a:spcAft>
              <a:buClr>
                <a:schemeClr val="dk2"/>
              </a:buClr>
              <a:buSzPts val="4400"/>
              <a:buNone/>
              <a:defRPr>
                <a:solidFill>
                  <a:schemeClr val="dk2"/>
                </a:solidFill>
              </a:defRPr>
            </a:lvl6pPr>
            <a:lvl7pPr lvl="6" algn="l">
              <a:lnSpc>
                <a:spcPct val="100000"/>
              </a:lnSpc>
              <a:spcBef>
                <a:spcPts val="0"/>
              </a:spcBef>
              <a:spcAft>
                <a:spcPts val="0"/>
              </a:spcAft>
              <a:buClr>
                <a:schemeClr val="dk2"/>
              </a:buClr>
              <a:buSzPts val="4400"/>
              <a:buNone/>
              <a:defRPr>
                <a:solidFill>
                  <a:schemeClr val="dk2"/>
                </a:solidFill>
              </a:defRPr>
            </a:lvl7pPr>
            <a:lvl8pPr lvl="7" algn="l">
              <a:lnSpc>
                <a:spcPct val="100000"/>
              </a:lnSpc>
              <a:spcBef>
                <a:spcPts val="0"/>
              </a:spcBef>
              <a:spcAft>
                <a:spcPts val="0"/>
              </a:spcAft>
              <a:buClr>
                <a:schemeClr val="dk2"/>
              </a:buClr>
              <a:buSzPts val="4400"/>
              <a:buNone/>
              <a:defRPr>
                <a:solidFill>
                  <a:schemeClr val="dk2"/>
                </a:solidFill>
              </a:defRPr>
            </a:lvl8pPr>
            <a:lvl9pPr lvl="8" algn="l">
              <a:lnSpc>
                <a:spcPct val="100000"/>
              </a:lnSpc>
              <a:spcBef>
                <a:spcPts val="0"/>
              </a:spcBef>
              <a:spcAft>
                <a:spcPts val="0"/>
              </a:spcAft>
              <a:buClr>
                <a:schemeClr val="dk2"/>
              </a:buClr>
              <a:buSzPts val="4400"/>
              <a:buNone/>
              <a:defRPr>
                <a:solidFill>
                  <a:schemeClr val="dk2"/>
                </a:solidFill>
              </a:defRPr>
            </a:lvl9pPr>
          </a:lstStyle>
          <a:p>
            <a:endParaRPr/>
          </a:p>
        </p:txBody>
      </p:sp>
      <p:sp>
        <p:nvSpPr>
          <p:cNvPr id="214" name="Google Shape;214;p62"/>
          <p:cNvSpPr txBox="1">
            <a:spLocks noGrp="1"/>
          </p:cNvSpPr>
          <p:nvPr>
            <p:ph type="subTitle" idx="1"/>
          </p:nvPr>
        </p:nvSpPr>
        <p:spPr>
          <a:xfrm>
            <a:off x="6601968" y="2624328"/>
            <a:ext cx="1719000" cy="338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9pPr>
          </a:lstStyle>
          <a:p>
            <a:endParaRPr/>
          </a:p>
        </p:txBody>
      </p:sp>
      <p:sp>
        <p:nvSpPr>
          <p:cNvPr id="215" name="Google Shape;215;p62"/>
          <p:cNvSpPr txBox="1">
            <a:spLocks noGrp="1"/>
          </p:cNvSpPr>
          <p:nvPr>
            <p:ph type="subTitle" idx="2"/>
          </p:nvPr>
        </p:nvSpPr>
        <p:spPr>
          <a:xfrm>
            <a:off x="4507992" y="2624328"/>
            <a:ext cx="1795200" cy="338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1" i="0" u="none" strike="noStrike" cap="none">
                <a:solidFill>
                  <a:schemeClr val="accent3"/>
                </a:solidFill>
                <a:latin typeface="Arial"/>
                <a:ea typeface="Arial"/>
                <a:cs typeface="Arial"/>
                <a:sym typeface="Arial"/>
              </a:defRPr>
            </a:lvl9pPr>
          </a:lstStyle>
          <a:p>
            <a:endParaRPr/>
          </a:p>
        </p:txBody>
      </p:sp>
      <p:sp>
        <p:nvSpPr>
          <p:cNvPr id="216" name="Google Shape;216;p62"/>
          <p:cNvSpPr txBox="1">
            <a:spLocks noGrp="1"/>
          </p:cNvSpPr>
          <p:nvPr>
            <p:ph type="subTitle" idx="3"/>
          </p:nvPr>
        </p:nvSpPr>
        <p:spPr>
          <a:xfrm>
            <a:off x="6601968" y="2990088"/>
            <a:ext cx="1719000" cy="850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9pPr>
          </a:lstStyle>
          <a:p>
            <a:endParaRPr/>
          </a:p>
        </p:txBody>
      </p:sp>
      <p:sp>
        <p:nvSpPr>
          <p:cNvPr id="217" name="Google Shape;217;p62"/>
          <p:cNvSpPr txBox="1">
            <a:spLocks noGrp="1"/>
          </p:cNvSpPr>
          <p:nvPr>
            <p:ph type="subTitle" idx="4"/>
          </p:nvPr>
        </p:nvSpPr>
        <p:spPr>
          <a:xfrm>
            <a:off x="4507992" y="2990088"/>
            <a:ext cx="1795200" cy="850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1pPr>
            <a:lvl2pPr marR="0" lvl="1"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2pPr>
            <a:lvl3pPr marR="0" lvl="2"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3pPr>
            <a:lvl4pPr marR="0" lvl="3"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4pPr>
            <a:lvl5pPr marR="0" lvl="4"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5pPr>
            <a:lvl6pPr marR="0" lvl="5"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6pPr>
            <a:lvl7pPr marR="0" lvl="6"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7pPr>
            <a:lvl8pPr marR="0" lvl="7"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8pPr>
            <a:lvl9pPr marR="0" lvl="8" algn="l" rtl="0">
              <a:lnSpc>
                <a:spcPct val="100000"/>
              </a:lnSpc>
              <a:spcBef>
                <a:spcPts val="0"/>
              </a:spcBef>
              <a:spcAft>
                <a:spcPts val="0"/>
              </a:spcAft>
              <a:buClr>
                <a:srgbClr val="000000"/>
              </a:buClr>
              <a:buSzPts val="1100"/>
              <a:buFont typeface="Arial"/>
              <a:buNone/>
              <a:defRPr sz="1100" b="0" i="0" u="none" strike="noStrike" cap="none">
                <a:solidFill>
                  <a:schemeClr val="dk2"/>
                </a:solidFill>
                <a:latin typeface="Nunito"/>
                <a:ea typeface="Nunito"/>
                <a:cs typeface="Nunito"/>
                <a:sym typeface="Nunito"/>
              </a:defRPr>
            </a:lvl9pPr>
          </a:lstStyle>
          <a:p>
            <a:endParaRPr/>
          </a:p>
        </p:txBody>
      </p:sp>
      <p:grpSp>
        <p:nvGrpSpPr>
          <p:cNvPr id="218" name="Google Shape;218;p62"/>
          <p:cNvGrpSpPr/>
          <p:nvPr/>
        </p:nvGrpSpPr>
        <p:grpSpPr>
          <a:xfrm rot="-7199902">
            <a:off x="8490743" y="3238181"/>
            <a:ext cx="498929" cy="456303"/>
            <a:chOff x="5177300" y="2314950"/>
            <a:chExt cx="341575" cy="312400"/>
          </a:xfrm>
        </p:grpSpPr>
        <p:sp>
          <p:nvSpPr>
            <p:cNvPr id="219" name="Google Shape;219;p62"/>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62"/>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62"/>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62"/>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62"/>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4" name="Google Shape;224;p62"/>
          <p:cNvSpPr/>
          <p:nvPr/>
        </p:nvSpPr>
        <p:spPr>
          <a:xfrm rot="10800000">
            <a:off x="-358" y="3748816"/>
            <a:ext cx="623145" cy="1178536"/>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5" name="Google Shape;225;p62"/>
          <p:cNvGrpSpPr/>
          <p:nvPr/>
        </p:nvGrpSpPr>
        <p:grpSpPr>
          <a:xfrm rot="8636073">
            <a:off x="213099" y="3687426"/>
            <a:ext cx="498749" cy="456124"/>
            <a:chOff x="5177300" y="2314950"/>
            <a:chExt cx="341575" cy="312400"/>
          </a:xfrm>
        </p:grpSpPr>
        <p:sp>
          <p:nvSpPr>
            <p:cNvPr id="226" name="Google Shape;226;p62"/>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62"/>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62"/>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62"/>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62"/>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1" name="Google Shape;231;p62"/>
          <p:cNvGrpSpPr/>
          <p:nvPr/>
        </p:nvGrpSpPr>
        <p:grpSpPr>
          <a:xfrm>
            <a:off x="6777940" y="-6012"/>
            <a:ext cx="1530964" cy="919336"/>
            <a:chOff x="2960200" y="1284875"/>
            <a:chExt cx="3360325" cy="2018300"/>
          </a:xfrm>
        </p:grpSpPr>
        <p:sp>
          <p:nvSpPr>
            <p:cNvPr id="232" name="Google Shape;232;p62"/>
            <p:cNvSpPr/>
            <p:nvPr/>
          </p:nvSpPr>
          <p:spPr>
            <a:xfrm>
              <a:off x="2960200" y="1284875"/>
              <a:ext cx="3360325" cy="2018300"/>
            </a:xfrm>
            <a:custGeom>
              <a:avLst/>
              <a:gdLst/>
              <a:ahLst/>
              <a:cxnLst/>
              <a:rect l="l" t="t" r="r" b="b"/>
              <a:pathLst>
                <a:path w="134413" h="80732" extrusionOk="0">
                  <a:moveTo>
                    <a:pt x="722" y="0"/>
                  </a:moveTo>
                  <a:cubicBezTo>
                    <a:pt x="223" y="2442"/>
                    <a:pt x="1" y="4995"/>
                    <a:pt x="56" y="7658"/>
                  </a:cubicBezTo>
                  <a:cubicBezTo>
                    <a:pt x="223" y="18203"/>
                    <a:pt x="5106" y="21976"/>
                    <a:pt x="11266" y="26693"/>
                  </a:cubicBezTo>
                  <a:cubicBezTo>
                    <a:pt x="12876" y="27914"/>
                    <a:pt x="14596" y="29246"/>
                    <a:pt x="16372" y="30745"/>
                  </a:cubicBezTo>
                  <a:cubicBezTo>
                    <a:pt x="24752" y="38015"/>
                    <a:pt x="27804" y="45618"/>
                    <a:pt x="31689" y="55218"/>
                  </a:cubicBezTo>
                  <a:cubicBezTo>
                    <a:pt x="32466" y="57161"/>
                    <a:pt x="33298" y="59159"/>
                    <a:pt x="34186" y="61212"/>
                  </a:cubicBezTo>
                  <a:cubicBezTo>
                    <a:pt x="39125" y="72866"/>
                    <a:pt x="48948" y="79969"/>
                    <a:pt x="60991" y="80635"/>
                  </a:cubicBezTo>
                  <a:cubicBezTo>
                    <a:pt x="61157" y="80691"/>
                    <a:pt x="61268" y="80691"/>
                    <a:pt x="61435" y="80691"/>
                  </a:cubicBezTo>
                  <a:cubicBezTo>
                    <a:pt x="62024" y="80718"/>
                    <a:pt x="62620" y="80731"/>
                    <a:pt x="63220" y="80731"/>
                  </a:cubicBezTo>
                  <a:cubicBezTo>
                    <a:pt x="77442" y="80731"/>
                    <a:pt x="94663" y="73319"/>
                    <a:pt x="104833" y="65652"/>
                  </a:cubicBezTo>
                  <a:cubicBezTo>
                    <a:pt x="115710" y="57383"/>
                    <a:pt x="127642" y="47282"/>
                    <a:pt x="131305" y="31522"/>
                  </a:cubicBezTo>
                  <a:cubicBezTo>
                    <a:pt x="134412" y="18147"/>
                    <a:pt x="125422" y="7825"/>
                    <a:pt x="114212" y="0"/>
                  </a:cubicBezTo>
                  <a:lnTo>
                    <a:pt x="112602" y="0"/>
                  </a:lnTo>
                  <a:cubicBezTo>
                    <a:pt x="124035" y="7769"/>
                    <a:pt x="133469" y="18036"/>
                    <a:pt x="130417" y="31300"/>
                  </a:cubicBezTo>
                  <a:cubicBezTo>
                    <a:pt x="126809" y="46783"/>
                    <a:pt x="115044" y="56772"/>
                    <a:pt x="104278" y="64875"/>
                  </a:cubicBezTo>
                  <a:cubicBezTo>
                    <a:pt x="94181" y="72540"/>
                    <a:pt x="77185" y="79802"/>
                    <a:pt x="63123" y="79802"/>
                  </a:cubicBezTo>
                  <a:cubicBezTo>
                    <a:pt x="62423" y="79802"/>
                    <a:pt x="61731" y="79784"/>
                    <a:pt x="61046" y="79747"/>
                  </a:cubicBezTo>
                  <a:cubicBezTo>
                    <a:pt x="49337" y="79082"/>
                    <a:pt x="39847" y="72200"/>
                    <a:pt x="35019" y="60879"/>
                  </a:cubicBezTo>
                  <a:cubicBezTo>
                    <a:pt x="34131" y="58770"/>
                    <a:pt x="33354" y="56772"/>
                    <a:pt x="32577" y="54885"/>
                  </a:cubicBezTo>
                  <a:cubicBezTo>
                    <a:pt x="28637" y="45118"/>
                    <a:pt x="25529" y="37460"/>
                    <a:pt x="16982" y="30079"/>
                  </a:cubicBezTo>
                  <a:cubicBezTo>
                    <a:pt x="15207" y="28525"/>
                    <a:pt x="13486" y="27193"/>
                    <a:pt x="11821" y="25917"/>
                  </a:cubicBezTo>
                  <a:cubicBezTo>
                    <a:pt x="5606" y="21199"/>
                    <a:pt x="1110" y="17759"/>
                    <a:pt x="1000" y="7658"/>
                  </a:cubicBezTo>
                  <a:cubicBezTo>
                    <a:pt x="944" y="4995"/>
                    <a:pt x="1166" y="2442"/>
                    <a:pt x="166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62"/>
            <p:cNvSpPr/>
            <p:nvPr/>
          </p:nvSpPr>
          <p:spPr>
            <a:xfrm>
              <a:off x="3366700" y="1284875"/>
              <a:ext cx="2491825" cy="1640725"/>
            </a:xfrm>
            <a:custGeom>
              <a:avLst/>
              <a:gdLst/>
              <a:ahLst/>
              <a:cxnLst/>
              <a:rect l="l" t="t" r="r" b="b"/>
              <a:pathLst>
                <a:path w="99673" h="65629" extrusionOk="0">
                  <a:moveTo>
                    <a:pt x="2942" y="0"/>
                  </a:moveTo>
                  <a:cubicBezTo>
                    <a:pt x="889" y="3885"/>
                    <a:pt x="1" y="8269"/>
                    <a:pt x="334" y="13153"/>
                  </a:cubicBezTo>
                  <a:cubicBezTo>
                    <a:pt x="389" y="14040"/>
                    <a:pt x="500" y="14873"/>
                    <a:pt x="667" y="15650"/>
                  </a:cubicBezTo>
                  <a:cubicBezTo>
                    <a:pt x="1666" y="21255"/>
                    <a:pt x="4774" y="23752"/>
                    <a:pt x="8714" y="26860"/>
                  </a:cubicBezTo>
                  <a:cubicBezTo>
                    <a:pt x="9879" y="27803"/>
                    <a:pt x="11045" y="28691"/>
                    <a:pt x="12266" y="29801"/>
                  </a:cubicBezTo>
                  <a:cubicBezTo>
                    <a:pt x="18148" y="35018"/>
                    <a:pt x="20479" y="40456"/>
                    <a:pt x="23420" y="47282"/>
                  </a:cubicBezTo>
                  <a:cubicBezTo>
                    <a:pt x="24031" y="48614"/>
                    <a:pt x="24641" y="50057"/>
                    <a:pt x="25252" y="51500"/>
                  </a:cubicBezTo>
                  <a:cubicBezTo>
                    <a:pt x="29025" y="59769"/>
                    <a:pt x="36074" y="64875"/>
                    <a:pt x="44675" y="65596"/>
                  </a:cubicBezTo>
                  <a:lnTo>
                    <a:pt x="45563" y="65596"/>
                  </a:lnTo>
                  <a:cubicBezTo>
                    <a:pt x="46018" y="65618"/>
                    <a:pt x="46477" y="65629"/>
                    <a:pt x="46941" y="65629"/>
                  </a:cubicBezTo>
                  <a:cubicBezTo>
                    <a:pt x="56955" y="65629"/>
                    <a:pt x="68991" y="60593"/>
                    <a:pt x="76364" y="55607"/>
                  </a:cubicBezTo>
                  <a:cubicBezTo>
                    <a:pt x="84577" y="50057"/>
                    <a:pt x="94345" y="42177"/>
                    <a:pt x="97175" y="29968"/>
                  </a:cubicBezTo>
                  <a:cubicBezTo>
                    <a:pt x="99672" y="19424"/>
                    <a:pt x="93013" y="9490"/>
                    <a:pt x="77418" y="444"/>
                  </a:cubicBezTo>
                  <a:cubicBezTo>
                    <a:pt x="77141" y="277"/>
                    <a:pt x="76863" y="166"/>
                    <a:pt x="76586" y="0"/>
                  </a:cubicBezTo>
                  <a:lnTo>
                    <a:pt x="74699" y="0"/>
                  </a:lnTo>
                  <a:cubicBezTo>
                    <a:pt x="75420" y="388"/>
                    <a:pt x="76197" y="832"/>
                    <a:pt x="76919" y="1276"/>
                  </a:cubicBezTo>
                  <a:cubicBezTo>
                    <a:pt x="92125" y="10045"/>
                    <a:pt x="98673" y="19646"/>
                    <a:pt x="96287" y="29801"/>
                  </a:cubicBezTo>
                  <a:cubicBezTo>
                    <a:pt x="93512" y="41622"/>
                    <a:pt x="83911" y="49391"/>
                    <a:pt x="75864" y="54830"/>
                  </a:cubicBezTo>
                  <a:cubicBezTo>
                    <a:pt x="68554" y="59755"/>
                    <a:pt x="56692" y="64728"/>
                    <a:pt x="46837" y="64728"/>
                  </a:cubicBezTo>
                  <a:cubicBezTo>
                    <a:pt x="46143" y="64728"/>
                    <a:pt x="45459" y="64704"/>
                    <a:pt x="44786" y="64653"/>
                  </a:cubicBezTo>
                  <a:cubicBezTo>
                    <a:pt x="36517" y="63987"/>
                    <a:pt x="29747" y="59048"/>
                    <a:pt x="26140" y="51112"/>
                  </a:cubicBezTo>
                  <a:cubicBezTo>
                    <a:pt x="25474" y="49669"/>
                    <a:pt x="24863" y="48281"/>
                    <a:pt x="24253" y="46894"/>
                  </a:cubicBezTo>
                  <a:cubicBezTo>
                    <a:pt x="21423" y="40234"/>
                    <a:pt x="18925" y="34463"/>
                    <a:pt x="12876" y="29080"/>
                  </a:cubicBezTo>
                  <a:cubicBezTo>
                    <a:pt x="11655" y="28025"/>
                    <a:pt x="10434" y="27082"/>
                    <a:pt x="9324" y="26139"/>
                  </a:cubicBezTo>
                  <a:cubicBezTo>
                    <a:pt x="5495" y="23142"/>
                    <a:pt x="2498" y="20755"/>
                    <a:pt x="1555" y="15483"/>
                  </a:cubicBezTo>
                  <a:cubicBezTo>
                    <a:pt x="1444" y="14762"/>
                    <a:pt x="1333" y="13985"/>
                    <a:pt x="1277" y="13097"/>
                  </a:cubicBezTo>
                  <a:cubicBezTo>
                    <a:pt x="944" y="8213"/>
                    <a:pt x="1888" y="3829"/>
                    <a:pt x="399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62"/>
            <p:cNvSpPr/>
            <p:nvPr/>
          </p:nvSpPr>
          <p:spPr>
            <a:xfrm>
              <a:off x="3771825" y="1284875"/>
              <a:ext cx="1623300" cy="1265775"/>
            </a:xfrm>
            <a:custGeom>
              <a:avLst/>
              <a:gdLst/>
              <a:ahLst/>
              <a:cxnLst/>
              <a:rect l="l" t="t" r="r" b="b"/>
              <a:pathLst>
                <a:path w="64932" h="50631" extrusionOk="0">
                  <a:moveTo>
                    <a:pt x="8436" y="0"/>
                  </a:moveTo>
                  <a:cubicBezTo>
                    <a:pt x="5772" y="2775"/>
                    <a:pt x="2998" y="6049"/>
                    <a:pt x="1499" y="9268"/>
                  </a:cubicBezTo>
                  <a:cubicBezTo>
                    <a:pt x="223" y="11932"/>
                    <a:pt x="1" y="15039"/>
                    <a:pt x="722" y="18702"/>
                  </a:cubicBezTo>
                  <a:cubicBezTo>
                    <a:pt x="778" y="19202"/>
                    <a:pt x="889" y="19701"/>
                    <a:pt x="1055" y="20145"/>
                  </a:cubicBezTo>
                  <a:cubicBezTo>
                    <a:pt x="1999" y="23419"/>
                    <a:pt x="3941" y="25084"/>
                    <a:pt x="6216" y="27026"/>
                  </a:cubicBezTo>
                  <a:cubicBezTo>
                    <a:pt x="6827" y="27581"/>
                    <a:pt x="7548" y="28192"/>
                    <a:pt x="8214" y="28802"/>
                  </a:cubicBezTo>
                  <a:cubicBezTo>
                    <a:pt x="11600" y="31966"/>
                    <a:pt x="13209" y="35240"/>
                    <a:pt x="15096" y="39069"/>
                  </a:cubicBezTo>
                  <a:cubicBezTo>
                    <a:pt x="15484" y="39957"/>
                    <a:pt x="15928" y="40845"/>
                    <a:pt x="16428" y="41788"/>
                  </a:cubicBezTo>
                  <a:cubicBezTo>
                    <a:pt x="18981" y="46727"/>
                    <a:pt x="23254" y="49780"/>
                    <a:pt x="28415" y="50501"/>
                  </a:cubicBezTo>
                  <a:cubicBezTo>
                    <a:pt x="28859" y="50557"/>
                    <a:pt x="29303" y="50557"/>
                    <a:pt x="29802" y="50612"/>
                  </a:cubicBezTo>
                  <a:cubicBezTo>
                    <a:pt x="30080" y="50624"/>
                    <a:pt x="30363" y="50630"/>
                    <a:pt x="30649" y="50630"/>
                  </a:cubicBezTo>
                  <a:cubicBezTo>
                    <a:pt x="35632" y="50630"/>
                    <a:pt x="41915" y="48819"/>
                    <a:pt x="47950" y="45618"/>
                  </a:cubicBezTo>
                  <a:cubicBezTo>
                    <a:pt x="56385" y="41067"/>
                    <a:pt x="61491" y="35351"/>
                    <a:pt x="63156" y="28469"/>
                  </a:cubicBezTo>
                  <a:cubicBezTo>
                    <a:pt x="64931" y="20922"/>
                    <a:pt x="60325" y="13097"/>
                    <a:pt x="50502" y="7048"/>
                  </a:cubicBezTo>
                  <a:cubicBezTo>
                    <a:pt x="48061" y="5550"/>
                    <a:pt x="45341" y="4218"/>
                    <a:pt x="43010" y="2997"/>
                  </a:cubicBezTo>
                  <a:lnTo>
                    <a:pt x="41845" y="2386"/>
                  </a:lnTo>
                  <a:cubicBezTo>
                    <a:pt x="40069" y="1498"/>
                    <a:pt x="38238" y="777"/>
                    <a:pt x="36406" y="55"/>
                  </a:cubicBezTo>
                  <a:lnTo>
                    <a:pt x="36295" y="0"/>
                  </a:lnTo>
                  <a:lnTo>
                    <a:pt x="33798" y="0"/>
                  </a:lnTo>
                  <a:cubicBezTo>
                    <a:pt x="34575" y="333"/>
                    <a:pt x="35296" y="610"/>
                    <a:pt x="36073" y="888"/>
                  </a:cubicBezTo>
                  <a:cubicBezTo>
                    <a:pt x="37849" y="1609"/>
                    <a:pt x="39681" y="2331"/>
                    <a:pt x="41401" y="3219"/>
                  </a:cubicBezTo>
                  <a:lnTo>
                    <a:pt x="42566" y="3829"/>
                  </a:lnTo>
                  <a:cubicBezTo>
                    <a:pt x="44953" y="4995"/>
                    <a:pt x="47617" y="6382"/>
                    <a:pt x="50058" y="7880"/>
                  </a:cubicBezTo>
                  <a:cubicBezTo>
                    <a:pt x="54498" y="10600"/>
                    <a:pt x="64654" y="18092"/>
                    <a:pt x="62212" y="28247"/>
                  </a:cubicBezTo>
                  <a:cubicBezTo>
                    <a:pt x="60658" y="34851"/>
                    <a:pt x="55719" y="40401"/>
                    <a:pt x="47561" y="44785"/>
                  </a:cubicBezTo>
                  <a:cubicBezTo>
                    <a:pt x="41681" y="47940"/>
                    <a:pt x="35595" y="49695"/>
                    <a:pt x="30757" y="49695"/>
                  </a:cubicBezTo>
                  <a:cubicBezTo>
                    <a:pt x="29979" y="49695"/>
                    <a:pt x="29233" y="49650"/>
                    <a:pt x="28526" y="49558"/>
                  </a:cubicBezTo>
                  <a:cubicBezTo>
                    <a:pt x="23642" y="48947"/>
                    <a:pt x="19647" y="46006"/>
                    <a:pt x="17260" y="41344"/>
                  </a:cubicBezTo>
                  <a:cubicBezTo>
                    <a:pt x="16761" y="40456"/>
                    <a:pt x="16317" y="39569"/>
                    <a:pt x="15928" y="38681"/>
                  </a:cubicBezTo>
                  <a:cubicBezTo>
                    <a:pt x="13986" y="34796"/>
                    <a:pt x="12321" y="31411"/>
                    <a:pt x="8825" y="28136"/>
                  </a:cubicBezTo>
                  <a:cubicBezTo>
                    <a:pt x="8159" y="27470"/>
                    <a:pt x="7493" y="26915"/>
                    <a:pt x="6827" y="26361"/>
                  </a:cubicBezTo>
                  <a:cubicBezTo>
                    <a:pt x="4552" y="24418"/>
                    <a:pt x="2776" y="22864"/>
                    <a:pt x="1943" y="19923"/>
                  </a:cubicBezTo>
                  <a:cubicBezTo>
                    <a:pt x="1832" y="19479"/>
                    <a:pt x="1721" y="19035"/>
                    <a:pt x="1610" y="18536"/>
                  </a:cubicBezTo>
                  <a:cubicBezTo>
                    <a:pt x="944" y="14984"/>
                    <a:pt x="1166" y="12209"/>
                    <a:pt x="2332" y="9656"/>
                  </a:cubicBezTo>
                  <a:cubicBezTo>
                    <a:pt x="3886" y="6327"/>
                    <a:pt x="6938" y="2830"/>
                    <a:pt x="971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62"/>
            <p:cNvSpPr/>
            <p:nvPr/>
          </p:nvSpPr>
          <p:spPr>
            <a:xfrm>
              <a:off x="4074300" y="1451350"/>
              <a:ext cx="856050" cy="734300"/>
            </a:xfrm>
            <a:custGeom>
              <a:avLst/>
              <a:gdLst/>
              <a:ahLst/>
              <a:cxnLst/>
              <a:rect l="l" t="t" r="r" b="b"/>
              <a:pathLst>
                <a:path w="34242" h="29372" extrusionOk="0">
                  <a:moveTo>
                    <a:pt x="12542" y="888"/>
                  </a:moveTo>
                  <a:cubicBezTo>
                    <a:pt x="14207" y="1388"/>
                    <a:pt x="23530" y="5106"/>
                    <a:pt x="27249" y="7770"/>
                  </a:cubicBezTo>
                  <a:cubicBezTo>
                    <a:pt x="31300" y="10711"/>
                    <a:pt x="33298" y="15262"/>
                    <a:pt x="32354" y="19646"/>
                  </a:cubicBezTo>
                  <a:cubicBezTo>
                    <a:pt x="31522" y="23808"/>
                    <a:pt x="28192" y="26971"/>
                    <a:pt x="23364" y="28026"/>
                  </a:cubicBezTo>
                  <a:cubicBezTo>
                    <a:pt x="22092" y="28315"/>
                    <a:pt x="20959" y="28448"/>
                    <a:pt x="19937" y="28448"/>
                  </a:cubicBezTo>
                  <a:cubicBezTo>
                    <a:pt x="15073" y="28448"/>
                    <a:pt x="12722" y="25424"/>
                    <a:pt x="9878" y="21755"/>
                  </a:cubicBezTo>
                  <a:cubicBezTo>
                    <a:pt x="8768" y="20367"/>
                    <a:pt x="7659" y="18925"/>
                    <a:pt x="6327" y="17482"/>
                  </a:cubicBezTo>
                  <a:cubicBezTo>
                    <a:pt x="5550" y="16705"/>
                    <a:pt x="4828" y="16039"/>
                    <a:pt x="4162" y="15539"/>
                  </a:cubicBezTo>
                  <a:cubicBezTo>
                    <a:pt x="2109" y="13763"/>
                    <a:pt x="1110" y="12931"/>
                    <a:pt x="2331" y="9324"/>
                  </a:cubicBezTo>
                  <a:cubicBezTo>
                    <a:pt x="3718" y="5439"/>
                    <a:pt x="8990" y="1055"/>
                    <a:pt x="12542" y="888"/>
                  </a:cubicBezTo>
                  <a:close/>
                  <a:moveTo>
                    <a:pt x="12598" y="0"/>
                  </a:moveTo>
                  <a:cubicBezTo>
                    <a:pt x="8657" y="111"/>
                    <a:pt x="2997" y="4773"/>
                    <a:pt x="1498" y="9046"/>
                  </a:cubicBezTo>
                  <a:cubicBezTo>
                    <a:pt x="0" y="13209"/>
                    <a:pt x="1498" y="14485"/>
                    <a:pt x="3552" y="16205"/>
                  </a:cubicBezTo>
                  <a:cubicBezTo>
                    <a:pt x="4218" y="16760"/>
                    <a:pt x="4939" y="17371"/>
                    <a:pt x="5661" y="18148"/>
                  </a:cubicBezTo>
                  <a:cubicBezTo>
                    <a:pt x="6993" y="19535"/>
                    <a:pt x="8102" y="20922"/>
                    <a:pt x="9157" y="22310"/>
                  </a:cubicBezTo>
                  <a:cubicBezTo>
                    <a:pt x="11932" y="25917"/>
                    <a:pt x="14429" y="29136"/>
                    <a:pt x="19424" y="29358"/>
                  </a:cubicBezTo>
                  <a:cubicBezTo>
                    <a:pt x="19617" y="29367"/>
                    <a:pt x="19814" y="29371"/>
                    <a:pt x="20016" y="29371"/>
                  </a:cubicBezTo>
                  <a:cubicBezTo>
                    <a:pt x="21088" y="29371"/>
                    <a:pt x="22278" y="29241"/>
                    <a:pt x="23586" y="28914"/>
                  </a:cubicBezTo>
                  <a:cubicBezTo>
                    <a:pt x="28747" y="27804"/>
                    <a:pt x="32354" y="24363"/>
                    <a:pt x="33298" y="19813"/>
                  </a:cubicBezTo>
                  <a:cubicBezTo>
                    <a:pt x="34241" y="15095"/>
                    <a:pt x="32132" y="10212"/>
                    <a:pt x="27748" y="7048"/>
                  </a:cubicBezTo>
                  <a:cubicBezTo>
                    <a:pt x="23752" y="4163"/>
                    <a:pt x="14041" y="389"/>
                    <a:pt x="1270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6" name="Google Shape;236;p62"/>
          <p:cNvSpPr/>
          <p:nvPr/>
        </p:nvSpPr>
        <p:spPr>
          <a:xfrm flipH="1">
            <a:off x="5787520" y="4616875"/>
            <a:ext cx="1677581" cy="526706"/>
          </a:xfrm>
          <a:custGeom>
            <a:avLst/>
            <a:gdLst/>
            <a:ahLst/>
            <a:cxnLst/>
            <a:rect l="l" t="t" r="r" b="b"/>
            <a:pathLst>
              <a:path w="229256" h="71979" extrusionOk="0">
                <a:moveTo>
                  <a:pt x="81025" y="0"/>
                </a:moveTo>
                <a:cubicBezTo>
                  <a:pt x="64376" y="0"/>
                  <a:pt x="47727" y="666"/>
                  <a:pt x="31134" y="1943"/>
                </a:cubicBezTo>
                <a:cubicBezTo>
                  <a:pt x="16261" y="3108"/>
                  <a:pt x="1" y="3829"/>
                  <a:pt x="112" y="23364"/>
                </a:cubicBezTo>
                <a:cubicBezTo>
                  <a:pt x="112" y="30245"/>
                  <a:pt x="2886" y="36794"/>
                  <a:pt x="5661" y="43120"/>
                </a:cubicBezTo>
                <a:cubicBezTo>
                  <a:pt x="10046" y="52999"/>
                  <a:pt x="14707" y="62988"/>
                  <a:pt x="20645" y="71978"/>
                </a:cubicBezTo>
                <a:lnTo>
                  <a:pt x="226647" y="71978"/>
                </a:lnTo>
                <a:lnTo>
                  <a:pt x="229256" y="70813"/>
                </a:lnTo>
                <a:cubicBezTo>
                  <a:pt x="228146" y="69592"/>
                  <a:pt x="227036" y="68427"/>
                  <a:pt x="225926" y="67317"/>
                </a:cubicBezTo>
                <a:cubicBezTo>
                  <a:pt x="211608" y="53165"/>
                  <a:pt x="195125" y="41400"/>
                  <a:pt x="178698" y="29746"/>
                </a:cubicBezTo>
                <a:cubicBezTo>
                  <a:pt x="167155" y="21533"/>
                  <a:pt x="155446" y="13264"/>
                  <a:pt x="142237" y="8103"/>
                </a:cubicBezTo>
                <a:cubicBezTo>
                  <a:pt x="124978" y="1277"/>
                  <a:pt x="106054" y="222"/>
                  <a:pt x="8751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our columns of text">
  <p:cSld name="CUSTOM_10">
    <p:bg>
      <p:bgPr>
        <a:solidFill>
          <a:schemeClr val="accent1"/>
        </a:solidFill>
        <a:effectLst/>
      </p:bgPr>
    </p:bg>
    <p:spTree>
      <p:nvGrpSpPr>
        <p:cNvPr id="1" name="Shape 237"/>
        <p:cNvGrpSpPr/>
        <p:nvPr/>
      </p:nvGrpSpPr>
      <p:grpSpPr>
        <a:xfrm>
          <a:off x="0" y="0"/>
          <a:ext cx="0" cy="0"/>
          <a:chOff x="0" y="0"/>
          <a:chExt cx="0" cy="0"/>
        </a:xfrm>
      </p:grpSpPr>
      <p:sp>
        <p:nvSpPr>
          <p:cNvPr id="238" name="Google Shape;238;p63"/>
          <p:cNvSpPr txBox="1">
            <a:spLocks noGrp="1"/>
          </p:cNvSpPr>
          <p:nvPr>
            <p:ph type="title"/>
          </p:nvPr>
        </p:nvSpPr>
        <p:spPr>
          <a:xfrm>
            <a:off x="1435608" y="418374"/>
            <a:ext cx="6272700" cy="57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400"/>
              <a:buNone/>
              <a:defRPr/>
            </a:lvl1pPr>
            <a:lvl2pPr lvl="1" algn="ctr">
              <a:lnSpc>
                <a:spcPct val="100000"/>
              </a:lnSpc>
              <a:spcBef>
                <a:spcPts val="0"/>
              </a:spcBef>
              <a:spcAft>
                <a:spcPts val="0"/>
              </a:spcAft>
              <a:buSzPts val="4400"/>
              <a:buNone/>
              <a:defRPr/>
            </a:lvl2pPr>
            <a:lvl3pPr lvl="2" algn="ctr">
              <a:lnSpc>
                <a:spcPct val="100000"/>
              </a:lnSpc>
              <a:spcBef>
                <a:spcPts val="0"/>
              </a:spcBef>
              <a:spcAft>
                <a:spcPts val="0"/>
              </a:spcAft>
              <a:buSzPts val="4400"/>
              <a:buNone/>
              <a:defRPr/>
            </a:lvl3pPr>
            <a:lvl4pPr lvl="3" algn="ctr">
              <a:lnSpc>
                <a:spcPct val="100000"/>
              </a:lnSpc>
              <a:spcBef>
                <a:spcPts val="0"/>
              </a:spcBef>
              <a:spcAft>
                <a:spcPts val="0"/>
              </a:spcAft>
              <a:buSzPts val="4400"/>
              <a:buNone/>
              <a:defRPr/>
            </a:lvl4pPr>
            <a:lvl5pPr lvl="4" algn="ctr">
              <a:lnSpc>
                <a:spcPct val="100000"/>
              </a:lnSpc>
              <a:spcBef>
                <a:spcPts val="0"/>
              </a:spcBef>
              <a:spcAft>
                <a:spcPts val="0"/>
              </a:spcAft>
              <a:buSzPts val="4400"/>
              <a:buNone/>
              <a:defRPr/>
            </a:lvl5pPr>
            <a:lvl6pPr lvl="5" algn="ctr">
              <a:lnSpc>
                <a:spcPct val="100000"/>
              </a:lnSpc>
              <a:spcBef>
                <a:spcPts val="0"/>
              </a:spcBef>
              <a:spcAft>
                <a:spcPts val="0"/>
              </a:spcAft>
              <a:buSzPts val="4400"/>
              <a:buNone/>
              <a:defRPr/>
            </a:lvl6pPr>
            <a:lvl7pPr lvl="6" algn="ctr">
              <a:lnSpc>
                <a:spcPct val="100000"/>
              </a:lnSpc>
              <a:spcBef>
                <a:spcPts val="0"/>
              </a:spcBef>
              <a:spcAft>
                <a:spcPts val="0"/>
              </a:spcAft>
              <a:buSzPts val="4400"/>
              <a:buNone/>
              <a:defRPr/>
            </a:lvl7pPr>
            <a:lvl8pPr lvl="7" algn="ctr">
              <a:lnSpc>
                <a:spcPct val="100000"/>
              </a:lnSpc>
              <a:spcBef>
                <a:spcPts val="0"/>
              </a:spcBef>
              <a:spcAft>
                <a:spcPts val="0"/>
              </a:spcAft>
              <a:buSzPts val="4400"/>
              <a:buNone/>
              <a:defRPr/>
            </a:lvl8pPr>
            <a:lvl9pPr lvl="8" algn="ctr">
              <a:lnSpc>
                <a:spcPct val="100000"/>
              </a:lnSpc>
              <a:spcBef>
                <a:spcPts val="0"/>
              </a:spcBef>
              <a:spcAft>
                <a:spcPts val="0"/>
              </a:spcAft>
              <a:buSzPts val="4400"/>
              <a:buNone/>
              <a:defRPr/>
            </a:lvl9pPr>
          </a:lstStyle>
          <a:p>
            <a:endParaRPr/>
          </a:p>
        </p:txBody>
      </p:sp>
      <p:sp>
        <p:nvSpPr>
          <p:cNvPr id="239" name="Google Shape;239;p63"/>
          <p:cNvSpPr txBox="1">
            <a:spLocks noGrp="1"/>
          </p:cNvSpPr>
          <p:nvPr>
            <p:ph type="subTitle" idx="1"/>
          </p:nvPr>
        </p:nvSpPr>
        <p:spPr>
          <a:xfrm>
            <a:off x="1911775" y="1655064"/>
            <a:ext cx="21762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1pPr>
            <a:lvl2pPr marR="0" lvl="1"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2pPr>
            <a:lvl3pPr marR="0" lvl="2"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3pPr>
            <a:lvl4pPr marR="0" lvl="3"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4pPr>
            <a:lvl5pPr marR="0" lvl="4"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5pPr>
            <a:lvl6pPr marR="0" lvl="5"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6pPr>
            <a:lvl7pPr marR="0" lvl="6"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7pPr>
            <a:lvl8pPr marR="0" lvl="7"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8pPr>
            <a:lvl9pPr marR="0" lvl="8"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9pPr>
          </a:lstStyle>
          <a:p>
            <a:endParaRPr/>
          </a:p>
        </p:txBody>
      </p:sp>
      <p:sp>
        <p:nvSpPr>
          <p:cNvPr id="240" name="Google Shape;240;p63"/>
          <p:cNvSpPr txBox="1">
            <a:spLocks noGrp="1"/>
          </p:cNvSpPr>
          <p:nvPr>
            <p:ph type="subTitle" idx="2"/>
          </p:nvPr>
        </p:nvSpPr>
        <p:spPr>
          <a:xfrm>
            <a:off x="1911775" y="2011680"/>
            <a:ext cx="2176200" cy="5760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
        <p:nvSpPr>
          <p:cNvPr id="241" name="Google Shape;241;p63"/>
          <p:cNvSpPr txBox="1">
            <a:spLocks noGrp="1"/>
          </p:cNvSpPr>
          <p:nvPr>
            <p:ph type="subTitle" idx="3"/>
          </p:nvPr>
        </p:nvSpPr>
        <p:spPr>
          <a:xfrm>
            <a:off x="4880403" y="1655064"/>
            <a:ext cx="21762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1pPr>
            <a:lvl2pPr marR="0" lvl="1"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2pPr>
            <a:lvl3pPr marR="0" lvl="2"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3pPr>
            <a:lvl4pPr marR="0" lvl="3"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4pPr>
            <a:lvl5pPr marR="0" lvl="4"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5pPr>
            <a:lvl6pPr marR="0" lvl="5"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6pPr>
            <a:lvl7pPr marR="0" lvl="6"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7pPr>
            <a:lvl8pPr marR="0" lvl="7"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8pPr>
            <a:lvl9pPr marR="0" lvl="8"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9pPr>
          </a:lstStyle>
          <a:p>
            <a:endParaRPr/>
          </a:p>
        </p:txBody>
      </p:sp>
      <p:sp>
        <p:nvSpPr>
          <p:cNvPr id="242" name="Google Shape;242;p63"/>
          <p:cNvSpPr txBox="1">
            <a:spLocks noGrp="1"/>
          </p:cNvSpPr>
          <p:nvPr>
            <p:ph type="subTitle" idx="4"/>
          </p:nvPr>
        </p:nvSpPr>
        <p:spPr>
          <a:xfrm>
            <a:off x="4880403" y="2011680"/>
            <a:ext cx="21762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
        <p:nvSpPr>
          <p:cNvPr id="243" name="Google Shape;243;p63"/>
          <p:cNvSpPr txBox="1">
            <a:spLocks noGrp="1"/>
          </p:cNvSpPr>
          <p:nvPr>
            <p:ph type="subTitle" idx="5"/>
          </p:nvPr>
        </p:nvSpPr>
        <p:spPr>
          <a:xfrm>
            <a:off x="1911775" y="3337315"/>
            <a:ext cx="2176200" cy="4023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1pPr>
            <a:lvl2pPr marR="0" lvl="1"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2pPr>
            <a:lvl3pPr marR="0" lvl="2"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3pPr>
            <a:lvl4pPr marR="0" lvl="3"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4pPr>
            <a:lvl5pPr marR="0" lvl="4"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5pPr>
            <a:lvl6pPr marR="0" lvl="5"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6pPr>
            <a:lvl7pPr marR="0" lvl="6"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7pPr>
            <a:lvl8pPr marR="0" lvl="7"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8pPr>
            <a:lvl9pPr marR="0" lvl="8"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9pPr>
          </a:lstStyle>
          <a:p>
            <a:endParaRPr/>
          </a:p>
        </p:txBody>
      </p:sp>
      <p:sp>
        <p:nvSpPr>
          <p:cNvPr id="244" name="Google Shape;244;p63"/>
          <p:cNvSpPr txBox="1">
            <a:spLocks noGrp="1"/>
          </p:cNvSpPr>
          <p:nvPr>
            <p:ph type="subTitle" idx="6"/>
          </p:nvPr>
        </p:nvSpPr>
        <p:spPr>
          <a:xfrm>
            <a:off x="1911775" y="3693931"/>
            <a:ext cx="21762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
        <p:nvSpPr>
          <p:cNvPr id="245" name="Google Shape;245;p63"/>
          <p:cNvSpPr txBox="1">
            <a:spLocks noGrp="1"/>
          </p:cNvSpPr>
          <p:nvPr>
            <p:ph type="subTitle" idx="7"/>
          </p:nvPr>
        </p:nvSpPr>
        <p:spPr>
          <a:xfrm>
            <a:off x="4880403" y="3337315"/>
            <a:ext cx="21762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1pPr>
            <a:lvl2pPr marR="0" lvl="1"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2pPr>
            <a:lvl3pPr marR="0" lvl="2"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3pPr>
            <a:lvl4pPr marR="0" lvl="3"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4pPr>
            <a:lvl5pPr marR="0" lvl="4"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5pPr>
            <a:lvl6pPr marR="0" lvl="5"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6pPr>
            <a:lvl7pPr marR="0" lvl="6"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7pPr>
            <a:lvl8pPr marR="0" lvl="7"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8pPr>
            <a:lvl9pPr marR="0" lvl="8" algn="ctr" rtl="0">
              <a:lnSpc>
                <a:spcPct val="100000"/>
              </a:lnSpc>
              <a:spcBef>
                <a:spcPts val="0"/>
              </a:spcBef>
              <a:spcAft>
                <a:spcPts val="0"/>
              </a:spcAft>
              <a:buClr>
                <a:srgbClr val="000000"/>
              </a:buClr>
              <a:buSzPts val="1800"/>
              <a:buFont typeface="Arial"/>
              <a:buNone/>
              <a:defRPr sz="1800" b="1" i="0" u="none" strike="noStrike" cap="none">
                <a:solidFill>
                  <a:schemeClr val="accent3"/>
                </a:solidFill>
                <a:latin typeface="Nunito"/>
                <a:ea typeface="Nunito"/>
                <a:cs typeface="Nunito"/>
                <a:sym typeface="Nunito"/>
              </a:defRPr>
            </a:lvl9pPr>
          </a:lstStyle>
          <a:p>
            <a:endParaRPr/>
          </a:p>
        </p:txBody>
      </p:sp>
      <p:sp>
        <p:nvSpPr>
          <p:cNvPr id="246" name="Google Shape;246;p63"/>
          <p:cNvSpPr txBox="1">
            <a:spLocks noGrp="1"/>
          </p:cNvSpPr>
          <p:nvPr>
            <p:ph type="subTitle" idx="8"/>
          </p:nvPr>
        </p:nvSpPr>
        <p:spPr>
          <a:xfrm>
            <a:off x="4880403" y="3693931"/>
            <a:ext cx="2176200" cy="5727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1pPr>
            <a:lvl2pPr marR="0" lvl="1"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2pPr>
            <a:lvl3pPr marR="0" lvl="2"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3pPr>
            <a:lvl4pPr marR="0" lvl="3"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4pPr>
            <a:lvl5pPr marR="0" lvl="4"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5pPr>
            <a:lvl6pPr marR="0" lvl="5"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6pPr>
            <a:lvl7pPr marR="0" lvl="6"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7pPr>
            <a:lvl8pPr marR="0" lvl="7"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8pPr>
            <a:lvl9pPr marR="0" lvl="8" algn="ctr" rtl="0">
              <a:lnSpc>
                <a:spcPct val="100000"/>
              </a:lnSpc>
              <a:spcBef>
                <a:spcPts val="0"/>
              </a:spcBef>
              <a:spcAft>
                <a:spcPts val="0"/>
              </a:spcAft>
              <a:buClr>
                <a:srgbClr val="000000"/>
              </a:buClr>
              <a:buSzPts val="1600"/>
              <a:buFont typeface="Arial"/>
              <a:buNone/>
              <a:defRPr sz="1600" b="0" i="0" u="none" strike="noStrike" cap="none">
                <a:solidFill>
                  <a:schemeClr val="dk2"/>
                </a:solidFill>
                <a:latin typeface="Nunito"/>
                <a:ea typeface="Nunito"/>
                <a:cs typeface="Nunito"/>
                <a:sym typeface="Nunito"/>
              </a:defRPr>
            </a:lvl9pPr>
          </a:lstStyle>
          <a:p>
            <a:endParaRPr/>
          </a:p>
        </p:txBody>
      </p:sp>
      <p:sp>
        <p:nvSpPr>
          <p:cNvPr id="247" name="Google Shape;247;p63"/>
          <p:cNvSpPr/>
          <p:nvPr/>
        </p:nvSpPr>
        <p:spPr>
          <a:xfrm>
            <a:off x="692715" y="1034242"/>
            <a:ext cx="186752" cy="167685"/>
          </a:xfrm>
          <a:custGeom>
            <a:avLst/>
            <a:gdLst/>
            <a:ahLst/>
            <a:cxnLst/>
            <a:rect l="l" t="t" r="r" b="b"/>
            <a:pathLst>
              <a:path w="5821" h="5221" extrusionOk="0">
                <a:moveTo>
                  <a:pt x="3294" y="0"/>
                </a:moveTo>
                <a:cubicBezTo>
                  <a:pt x="3024" y="0"/>
                  <a:pt x="2734" y="83"/>
                  <a:pt x="2486" y="208"/>
                </a:cubicBezTo>
                <a:cubicBezTo>
                  <a:pt x="1284" y="788"/>
                  <a:pt x="0" y="2362"/>
                  <a:pt x="539" y="3770"/>
                </a:cubicBezTo>
                <a:cubicBezTo>
                  <a:pt x="725" y="4247"/>
                  <a:pt x="1098" y="4620"/>
                  <a:pt x="1533" y="4848"/>
                </a:cubicBezTo>
                <a:cubicBezTo>
                  <a:pt x="1989" y="5096"/>
                  <a:pt x="2548" y="5220"/>
                  <a:pt x="3128" y="5220"/>
                </a:cubicBezTo>
                <a:cubicBezTo>
                  <a:pt x="4143" y="5220"/>
                  <a:pt x="5179" y="4806"/>
                  <a:pt x="5614" y="3853"/>
                </a:cubicBezTo>
                <a:cubicBezTo>
                  <a:pt x="5800" y="3460"/>
                  <a:pt x="5821" y="2983"/>
                  <a:pt x="5717" y="2548"/>
                </a:cubicBezTo>
                <a:cubicBezTo>
                  <a:pt x="5696" y="2445"/>
                  <a:pt x="5676" y="2341"/>
                  <a:pt x="5634" y="2238"/>
                </a:cubicBezTo>
                <a:cubicBezTo>
                  <a:pt x="5448" y="1720"/>
                  <a:pt x="5116" y="1264"/>
                  <a:pt x="4764" y="850"/>
                </a:cubicBezTo>
                <a:cubicBezTo>
                  <a:pt x="4454" y="498"/>
                  <a:pt x="4081" y="125"/>
                  <a:pt x="3604" y="21"/>
                </a:cubicBezTo>
                <a:cubicBezTo>
                  <a:pt x="3501" y="0"/>
                  <a:pt x="3397" y="0"/>
                  <a:pt x="3294"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63"/>
          <p:cNvSpPr/>
          <p:nvPr/>
        </p:nvSpPr>
        <p:spPr>
          <a:xfrm>
            <a:off x="2560783" y="233392"/>
            <a:ext cx="95702" cy="91695"/>
          </a:xfrm>
          <a:custGeom>
            <a:avLst/>
            <a:gdLst/>
            <a:ahLst/>
            <a:cxnLst/>
            <a:rect l="l" t="t" r="r" b="b"/>
            <a:pathLst>
              <a:path w="2983" h="2855" extrusionOk="0">
                <a:moveTo>
                  <a:pt x="1613" y="1"/>
                </a:moveTo>
                <a:cubicBezTo>
                  <a:pt x="1436" y="1"/>
                  <a:pt x="1267" y="43"/>
                  <a:pt x="1098" y="120"/>
                </a:cubicBezTo>
                <a:cubicBezTo>
                  <a:pt x="1036" y="141"/>
                  <a:pt x="994" y="161"/>
                  <a:pt x="953" y="182"/>
                </a:cubicBezTo>
                <a:cubicBezTo>
                  <a:pt x="684" y="348"/>
                  <a:pt x="497" y="555"/>
                  <a:pt x="311" y="804"/>
                </a:cubicBezTo>
                <a:cubicBezTo>
                  <a:pt x="145" y="1011"/>
                  <a:pt x="0" y="1239"/>
                  <a:pt x="0" y="1508"/>
                </a:cubicBezTo>
                <a:cubicBezTo>
                  <a:pt x="0" y="1715"/>
                  <a:pt x="83" y="1901"/>
                  <a:pt x="228" y="2067"/>
                </a:cubicBezTo>
                <a:cubicBezTo>
                  <a:pt x="547" y="2477"/>
                  <a:pt x="1156" y="2854"/>
                  <a:pt x="1719" y="2854"/>
                </a:cubicBezTo>
                <a:cubicBezTo>
                  <a:pt x="1924" y="2854"/>
                  <a:pt x="2123" y="2804"/>
                  <a:pt x="2299" y="2689"/>
                </a:cubicBezTo>
                <a:cubicBezTo>
                  <a:pt x="2527" y="2544"/>
                  <a:pt x="2693" y="2316"/>
                  <a:pt x="2755" y="2046"/>
                </a:cubicBezTo>
                <a:cubicBezTo>
                  <a:pt x="2983" y="1301"/>
                  <a:pt x="2631" y="224"/>
                  <a:pt x="1802" y="16"/>
                </a:cubicBezTo>
                <a:cubicBezTo>
                  <a:pt x="1738" y="6"/>
                  <a:pt x="1675" y="1"/>
                  <a:pt x="161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63"/>
          <p:cNvSpPr/>
          <p:nvPr/>
        </p:nvSpPr>
        <p:spPr>
          <a:xfrm>
            <a:off x="6362046" y="233231"/>
            <a:ext cx="95060" cy="91856"/>
          </a:xfrm>
          <a:custGeom>
            <a:avLst/>
            <a:gdLst/>
            <a:ahLst/>
            <a:cxnLst/>
            <a:rect l="l" t="t" r="r" b="b"/>
            <a:pathLst>
              <a:path w="2963" h="2860" extrusionOk="0">
                <a:moveTo>
                  <a:pt x="1575" y="1"/>
                </a:moveTo>
                <a:cubicBezTo>
                  <a:pt x="1409" y="1"/>
                  <a:pt x="1243" y="42"/>
                  <a:pt x="1078" y="125"/>
                </a:cubicBezTo>
                <a:cubicBezTo>
                  <a:pt x="1036" y="146"/>
                  <a:pt x="974" y="166"/>
                  <a:pt x="933" y="187"/>
                </a:cubicBezTo>
                <a:cubicBezTo>
                  <a:pt x="684" y="353"/>
                  <a:pt x="477" y="560"/>
                  <a:pt x="290" y="809"/>
                </a:cubicBezTo>
                <a:cubicBezTo>
                  <a:pt x="145" y="1016"/>
                  <a:pt x="0" y="1244"/>
                  <a:pt x="0" y="1513"/>
                </a:cubicBezTo>
                <a:cubicBezTo>
                  <a:pt x="0" y="1720"/>
                  <a:pt x="83" y="1906"/>
                  <a:pt x="208" y="2072"/>
                </a:cubicBezTo>
                <a:cubicBezTo>
                  <a:pt x="539" y="2486"/>
                  <a:pt x="1140" y="2859"/>
                  <a:pt x="1699" y="2859"/>
                </a:cubicBezTo>
                <a:cubicBezTo>
                  <a:pt x="1906" y="2859"/>
                  <a:pt x="2113" y="2818"/>
                  <a:pt x="2300" y="2694"/>
                </a:cubicBezTo>
                <a:cubicBezTo>
                  <a:pt x="2527" y="2549"/>
                  <a:pt x="2672" y="2321"/>
                  <a:pt x="2755" y="2051"/>
                </a:cubicBezTo>
                <a:cubicBezTo>
                  <a:pt x="2962" y="1306"/>
                  <a:pt x="2631" y="229"/>
                  <a:pt x="1782" y="21"/>
                </a:cubicBezTo>
                <a:cubicBezTo>
                  <a:pt x="1720" y="21"/>
                  <a:pt x="1637" y="1"/>
                  <a:pt x="1575"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63"/>
          <p:cNvSpPr/>
          <p:nvPr/>
        </p:nvSpPr>
        <p:spPr>
          <a:xfrm>
            <a:off x="8328478" y="4747860"/>
            <a:ext cx="121625" cy="109135"/>
          </a:xfrm>
          <a:custGeom>
            <a:avLst/>
            <a:gdLst/>
            <a:ahLst/>
            <a:cxnLst/>
            <a:rect l="l" t="t" r="r" b="b"/>
            <a:pathLst>
              <a:path w="3791" h="3398" extrusionOk="0">
                <a:moveTo>
                  <a:pt x="1947" y="0"/>
                </a:moveTo>
                <a:cubicBezTo>
                  <a:pt x="1699" y="0"/>
                  <a:pt x="1471" y="104"/>
                  <a:pt x="1284" y="269"/>
                </a:cubicBezTo>
                <a:cubicBezTo>
                  <a:pt x="601" y="787"/>
                  <a:pt x="0" y="1968"/>
                  <a:pt x="518" y="2776"/>
                </a:cubicBezTo>
                <a:cubicBezTo>
                  <a:pt x="684" y="3045"/>
                  <a:pt x="974" y="3231"/>
                  <a:pt x="1284" y="3335"/>
                </a:cubicBezTo>
                <a:cubicBezTo>
                  <a:pt x="1471" y="3376"/>
                  <a:pt x="1657" y="3397"/>
                  <a:pt x="1864" y="3397"/>
                </a:cubicBezTo>
                <a:cubicBezTo>
                  <a:pt x="2672" y="3397"/>
                  <a:pt x="3542" y="2983"/>
                  <a:pt x="3729" y="2154"/>
                </a:cubicBezTo>
                <a:cubicBezTo>
                  <a:pt x="3791" y="1885"/>
                  <a:pt x="3749" y="1595"/>
                  <a:pt x="3625" y="1326"/>
                </a:cubicBezTo>
                <a:cubicBezTo>
                  <a:pt x="3604" y="1264"/>
                  <a:pt x="3563" y="1201"/>
                  <a:pt x="3542" y="1139"/>
                </a:cubicBezTo>
                <a:cubicBezTo>
                  <a:pt x="3356" y="829"/>
                  <a:pt x="3087" y="580"/>
                  <a:pt x="2797" y="373"/>
                </a:cubicBezTo>
                <a:cubicBezTo>
                  <a:pt x="2548" y="186"/>
                  <a:pt x="2279" y="0"/>
                  <a:pt x="194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3"/>
          <p:cNvSpPr/>
          <p:nvPr/>
        </p:nvSpPr>
        <p:spPr>
          <a:xfrm>
            <a:off x="8643464" y="1326960"/>
            <a:ext cx="121657" cy="109135"/>
          </a:xfrm>
          <a:custGeom>
            <a:avLst/>
            <a:gdLst/>
            <a:ahLst/>
            <a:cxnLst/>
            <a:rect l="l" t="t" r="r" b="b"/>
            <a:pathLst>
              <a:path w="3792" h="3398" extrusionOk="0">
                <a:moveTo>
                  <a:pt x="1948" y="1"/>
                </a:moveTo>
                <a:cubicBezTo>
                  <a:pt x="1699" y="1"/>
                  <a:pt x="1471" y="104"/>
                  <a:pt x="1264" y="270"/>
                </a:cubicBezTo>
                <a:cubicBezTo>
                  <a:pt x="601" y="788"/>
                  <a:pt x="1" y="1968"/>
                  <a:pt x="518" y="2776"/>
                </a:cubicBezTo>
                <a:cubicBezTo>
                  <a:pt x="684" y="3046"/>
                  <a:pt x="974" y="3232"/>
                  <a:pt x="1285" y="3336"/>
                </a:cubicBezTo>
                <a:cubicBezTo>
                  <a:pt x="1471" y="3377"/>
                  <a:pt x="1658" y="3398"/>
                  <a:pt x="1865" y="3398"/>
                </a:cubicBezTo>
                <a:cubicBezTo>
                  <a:pt x="2673" y="3398"/>
                  <a:pt x="3543" y="2983"/>
                  <a:pt x="3729" y="2155"/>
                </a:cubicBezTo>
                <a:cubicBezTo>
                  <a:pt x="3791" y="1886"/>
                  <a:pt x="3750" y="1575"/>
                  <a:pt x="3626" y="1326"/>
                </a:cubicBezTo>
                <a:cubicBezTo>
                  <a:pt x="3605" y="1264"/>
                  <a:pt x="3563" y="1202"/>
                  <a:pt x="3543" y="1140"/>
                </a:cubicBezTo>
                <a:cubicBezTo>
                  <a:pt x="3356" y="829"/>
                  <a:pt x="3087" y="581"/>
                  <a:pt x="2797" y="373"/>
                </a:cubicBezTo>
                <a:cubicBezTo>
                  <a:pt x="2548" y="187"/>
                  <a:pt x="2279" y="1"/>
                  <a:pt x="1948"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3"/>
          <p:cNvSpPr/>
          <p:nvPr/>
        </p:nvSpPr>
        <p:spPr>
          <a:xfrm>
            <a:off x="-10405" y="-6911"/>
            <a:ext cx="1394273" cy="1108375"/>
          </a:xfrm>
          <a:custGeom>
            <a:avLst/>
            <a:gdLst/>
            <a:ahLst/>
            <a:cxnLst/>
            <a:rect l="l" t="t" r="r" b="b"/>
            <a:pathLst>
              <a:path w="43459" h="34510" extrusionOk="0">
                <a:moveTo>
                  <a:pt x="41491" y="0"/>
                </a:moveTo>
                <a:cubicBezTo>
                  <a:pt x="32604" y="12159"/>
                  <a:pt x="19327" y="22827"/>
                  <a:pt x="1803" y="31858"/>
                </a:cubicBezTo>
                <a:cubicBezTo>
                  <a:pt x="1243" y="32127"/>
                  <a:pt x="643" y="32438"/>
                  <a:pt x="1" y="32749"/>
                </a:cubicBezTo>
                <a:lnTo>
                  <a:pt x="1" y="34510"/>
                </a:lnTo>
                <a:cubicBezTo>
                  <a:pt x="912" y="34075"/>
                  <a:pt x="1782" y="33640"/>
                  <a:pt x="2528" y="33246"/>
                </a:cubicBezTo>
                <a:cubicBezTo>
                  <a:pt x="20715" y="23883"/>
                  <a:pt x="34427" y="12739"/>
                  <a:pt x="4345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3"/>
          <p:cNvSpPr/>
          <p:nvPr/>
        </p:nvSpPr>
        <p:spPr>
          <a:xfrm>
            <a:off x="7710450" y="530327"/>
            <a:ext cx="1433536" cy="1327661"/>
          </a:xfrm>
          <a:custGeom>
            <a:avLst/>
            <a:gdLst/>
            <a:ahLst/>
            <a:cxnLst/>
            <a:rect l="l" t="t" r="r" b="b"/>
            <a:pathLst>
              <a:path w="66452" h="61480" extrusionOk="0">
                <a:moveTo>
                  <a:pt x="41698" y="1"/>
                </a:moveTo>
                <a:cubicBezTo>
                  <a:pt x="37804" y="1"/>
                  <a:pt x="33806" y="125"/>
                  <a:pt x="29725" y="394"/>
                </a:cubicBezTo>
                <a:lnTo>
                  <a:pt x="29270" y="436"/>
                </a:lnTo>
                <a:cubicBezTo>
                  <a:pt x="20342" y="1016"/>
                  <a:pt x="9198" y="1741"/>
                  <a:pt x="3750" y="8141"/>
                </a:cubicBezTo>
                <a:cubicBezTo>
                  <a:pt x="1099" y="11228"/>
                  <a:pt x="1" y="15412"/>
                  <a:pt x="477" y="20591"/>
                </a:cubicBezTo>
                <a:cubicBezTo>
                  <a:pt x="2486" y="42299"/>
                  <a:pt x="25728" y="52014"/>
                  <a:pt x="35608" y="55183"/>
                </a:cubicBezTo>
                <a:cubicBezTo>
                  <a:pt x="46504" y="58663"/>
                  <a:pt x="56799" y="60755"/>
                  <a:pt x="66451" y="61480"/>
                </a:cubicBezTo>
                <a:lnTo>
                  <a:pt x="66451" y="59885"/>
                </a:lnTo>
                <a:cubicBezTo>
                  <a:pt x="56944" y="59181"/>
                  <a:pt x="46814" y="57109"/>
                  <a:pt x="36105" y="53671"/>
                </a:cubicBezTo>
                <a:cubicBezTo>
                  <a:pt x="30181" y="51786"/>
                  <a:pt x="19348" y="47477"/>
                  <a:pt x="11456" y="39585"/>
                </a:cubicBezTo>
                <a:cubicBezTo>
                  <a:pt x="6546" y="34697"/>
                  <a:pt x="2797" y="28400"/>
                  <a:pt x="2051" y="20446"/>
                </a:cubicBezTo>
                <a:cubicBezTo>
                  <a:pt x="1616" y="15640"/>
                  <a:pt x="2569" y="11953"/>
                  <a:pt x="4951" y="9156"/>
                </a:cubicBezTo>
                <a:cubicBezTo>
                  <a:pt x="9964" y="3274"/>
                  <a:pt x="20735" y="2569"/>
                  <a:pt x="29373" y="2010"/>
                </a:cubicBezTo>
                <a:lnTo>
                  <a:pt x="29829" y="1989"/>
                </a:lnTo>
                <a:cubicBezTo>
                  <a:pt x="33868" y="1720"/>
                  <a:pt x="37845" y="1596"/>
                  <a:pt x="41719" y="1596"/>
                </a:cubicBezTo>
                <a:cubicBezTo>
                  <a:pt x="47705" y="1596"/>
                  <a:pt x="53484" y="1906"/>
                  <a:pt x="58953" y="2528"/>
                </a:cubicBezTo>
                <a:cubicBezTo>
                  <a:pt x="61521" y="2839"/>
                  <a:pt x="64007" y="3191"/>
                  <a:pt x="66451" y="3626"/>
                </a:cubicBezTo>
                <a:lnTo>
                  <a:pt x="66451" y="2031"/>
                </a:lnTo>
                <a:cubicBezTo>
                  <a:pt x="64069" y="1616"/>
                  <a:pt x="61625" y="1244"/>
                  <a:pt x="59139" y="954"/>
                </a:cubicBezTo>
                <a:cubicBezTo>
                  <a:pt x="53588" y="332"/>
                  <a:pt x="47767" y="1"/>
                  <a:pt x="4169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3"/>
          <p:cNvSpPr/>
          <p:nvPr/>
        </p:nvSpPr>
        <p:spPr>
          <a:xfrm rot="10800000">
            <a:off x="-1739" y="2675884"/>
            <a:ext cx="747651" cy="1170972"/>
          </a:xfrm>
          <a:custGeom>
            <a:avLst/>
            <a:gdLst/>
            <a:ahLst/>
            <a:cxnLst/>
            <a:rect l="l" t="t" r="r" b="b"/>
            <a:pathLst>
              <a:path w="23304" h="36459" extrusionOk="0">
                <a:moveTo>
                  <a:pt x="19829" y="0"/>
                </a:moveTo>
                <a:cubicBezTo>
                  <a:pt x="17493" y="0"/>
                  <a:pt x="15105" y="475"/>
                  <a:pt x="13008" y="1174"/>
                </a:cubicBezTo>
                <a:cubicBezTo>
                  <a:pt x="6111" y="3432"/>
                  <a:pt x="0" y="9169"/>
                  <a:pt x="228" y="16979"/>
                </a:cubicBezTo>
                <a:cubicBezTo>
                  <a:pt x="394" y="22509"/>
                  <a:pt x="4391" y="28723"/>
                  <a:pt x="8451" y="32224"/>
                </a:cubicBezTo>
                <a:cubicBezTo>
                  <a:pt x="11887" y="35200"/>
                  <a:pt x="14959" y="36459"/>
                  <a:pt x="18940" y="36459"/>
                </a:cubicBezTo>
                <a:cubicBezTo>
                  <a:pt x="19808" y="36459"/>
                  <a:pt x="20720" y="36399"/>
                  <a:pt x="21688" y="36284"/>
                </a:cubicBezTo>
                <a:cubicBezTo>
                  <a:pt x="22226" y="36222"/>
                  <a:pt x="22765" y="36139"/>
                  <a:pt x="23303" y="36035"/>
                </a:cubicBezTo>
                <a:lnTo>
                  <a:pt x="23303" y="407"/>
                </a:lnTo>
                <a:cubicBezTo>
                  <a:pt x="22392" y="179"/>
                  <a:pt x="21460" y="55"/>
                  <a:pt x="20507" y="14"/>
                </a:cubicBezTo>
                <a:cubicBezTo>
                  <a:pt x="20282" y="5"/>
                  <a:pt x="20056" y="0"/>
                  <a:pt x="19829"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3"/>
          <p:cNvSpPr/>
          <p:nvPr/>
        </p:nvSpPr>
        <p:spPr>
          <a:xfrm rot="10800000">
            <a:off x="-1739" y="2922321"/>
            <a:ext cx="624069" cy="1181571"/>
          </a:xfrm>
          <a:custGeom>
            <a:avLst/>
            <a:gdLst/>
            <a:ahLst/>
            <a:cxnLst/>
            <a:rect l="l" t="t" r="r" b="b"/>
            <a:pathLst>
              <a:path w="19452" h="36789" extrusionOk="0">
                <a:moveTo>
                  <a:pt x="19451" y="0"/>
                </a:moveTo>
                <a:cubicBezTo>
                  <a:pt x="16945" y="63"/>
                  <a:pt x="14687" y="643"/>
                  <a:pt x="13154" y="1160"/>
                </a:cubicBezTo>
                <a:cubicBezTo>
                  <a:pt x="7044" y="3170"/>
                  <a:pt x="1" y="8555"/>
                  <a:pt x="249" y="17131"/>
                </a:cubicBezTo>
                <a:cubicBezTo>
                  <a:pt x="415" y="22931"/>
                  <a:pt x="4661" y="29166"/>
                  <a:pt x="8535" y="32501"/>
                </a:cubicBezTo>
                <a:cubicBezTo>
                  <a:pt x="11994" y="35504"/>
                  <a:pt x="15060" y="36789"/>
                  <a:pt x="19120" y="36789"/>
                </a:cubicBezTo>
                <a:lnTo>
                  <a:pt x="19451" y="36789"/>
                </a:lnTo>
                <a:lnTo>
                  <a:pt x="19451" y="36436"/>
                </a:lnTo>
                <a:cubicBezTo>
                  <a:pt x="19354" y="36438"/>
                  <a:pt x="19256" y="36439"/>
                  <a:pt x="19160" y="36439"/>
                </a:cubicBezTo>
                <a:cubicBezTo>
                  <a:pt x="15183" y="36439"/>
                  <a:pt x="12160" y="35184"/>
                  <a:pt x="8763" y="32252"/>
                </a:cubicBezTo>
                <a:cubicBezTo>
                  <a:pt x="4951" y="28959"/>
                  <a:pt x="767" y="22827"/>
                  <a:pt x="602" y="17131"/>
                </a:cubicBezTo>
                <a:cubicBezTo>
                  <a:pt x="353" y="8721"/>
                  <a:pt x="7271" y="3460"/>
                  <a:pt x="13258" y="1471"/>
                </a:cubicBezTo>
                <a:cubicBezTo>
                  <a:pt x="14770" y="974"/>
                  <a:pt x="16986" y="415"/>
                  <a:pt x="19451" y="353"/>
                </a:cubicBezTo>
                <a:lnTo>
                  <a:pt x="19451" y="0"/>
                </a:ln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63"/>
          <p:cNvSpPr/>
          <p:nvPr/>
        </p:nvSpPr>
        <p:spPr>
          <a:xfrm flipH="1">
            <a:off x="7436526" y="4433150"/>
            <a:ext cx="1547839" cy="711981"/>
          </a:xfrm>
          <a:custGeom>
            <a:avLst/>
            <a:gdLst/>
            <a:ahLst/>
            <a:cxnLst/>
            <a:rect l="l" t="t" r="r" b="b"/>
            <a:pathLst>
              <a:path w="62350" h="28680" extrusionOk="0">
                <a:moveTo>
                  <a:pt x="41636" y="0"/>
                </a:moveTo>
                <a:cubicBezTo>
                  <a:pt x="26782" y="0"/>
                  <a:pt x="9821" y="8724"/>
                  <a:pt x="2175" y="20436"/>
                </a:cubicBezTo>
                <a:cubicBezTo>
                  <a:pt x="1699" y="21181"/>
                  <a:pt x="1285" y="21989"/>
                  <a:pt x="953" y="22839"/>
                </a:cubicBezTo>
                <a:cubicBezTo>
                  <a:pt x="228" y="24724"/>
                  <a:pt x="0" y="26795"/>
                  <a:pt x="518" y="28680"/>
                </a:cubicBezTo>
                <a:lnTo>
                  <a:pt x="53318" y="28680"/>
                </a:lnTo>
                <a:cubicBezTo>
                  <a:pt x="55265" y="27396"/>
                  <a:pt x="57068" y="25925"/>
                  <a:pt x="58559" y="24164"/>
                </a:cubicBezTo>
                <a:cubicBezTo>
                  <a:pt x="60734" y="21616"/>
                  <a:pt x="62225" y="18426"/>
                  <a:pt x="62267" y="15071"/>
                </a:cubicBezTo>
                <a:cubicBezTo>
                  <a:pt x="62350" y="8339"/>
                  <a:pt x="56405" y="2705"/>
                  <a:pt x="49880" y="1006"/>
                </a:cubicBezTo>
                <a:cubicBezTo>
                  <a:pt x="47263" y="322"/>
                  <a:pt x="44488" y="0"/>
                  <a:pt x="41636" y="0"/>
                </a:cubicBezTo>
                <a:close/>
              </a:path>
            </a:pathLst>
          </a:custGeom>
          <a:solidFill>
            <a:srgbClr val="FEEBE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63"/>
          <p:cNvSpPr/>
          <p:nvPr/>
        </p:nvSpPr>
        <p:spPr>
          <a:xfrm>
            <a:off x="1422746" y="4751853"/>
            <a:ext cx="183515" cy="147455"/>
          </a:xfrm>
          <a:custGeom>
            <a:avLst/>
            <a:gdLst/>
            <a:ahLst/>
            <a:cxnLst/>
            <a:rect l="l" t="t" r="r" b="b"/>
            <a:pathLst>
              <a:path w="7810" h="6276" extrusionOk="0">
                <a:moveTo>
                  <a:pt x="4062" y="1"/>
                </a:moveTo>
                <a:cubicBezTo>
                  <a:pt x="3994" y="1"/>
                  <a:pt x="3924" y="3"/>
                  <a:pt x="3854" y="9"/>
                </a:cubicBezTo>
                <a:cubicBezTo>
                  <a:pt x="2797" y="112"/>
                  <a:pt x="1202" y="1086"/>
                  <a:pt x="622" y="2101"/>
                </a:cubicBezTo>
                <a:cubicBezTo>
                  <a:pt x="1" y="3137"/>
                  <a:pt x="581" y="3696"/>
                  <a:pt x="1306" y="4504"/>
                </a:cubicBezTo>
                <a:cubicBezTo>
                  <a:pt x="2123" y="5429"/>
                  <a:pt x="3146" y="6276"/>
                  <a:pt x="4265" y="6276"/>
                </a:cubicBezTo>
                <a:cubicBezTo>
                  <a:pt x="4423" y="6276"/>
                  <a:pt x="4583" y="6259"/>
                  <a:pt x="4744" y="6223"/>
                </a:cubicBezTo>
                <a:cubicBezTo>
                  <a:pt x="5014" y="6161"/>
                  <a:pt x="5304" y="6057"/>
                  <a:pt x="5594" y="5871"/>
                </a:cubicBezTo>
                <a:cubicBezTo>
                  <a:pt x="7064" y="4918"/>
                  <a:pt x="7810" y="3385"/>
                  <a:pt x="6733" y="1811"/>
                </a:cubicBezTo>
                <a:cubicBezTo>
                  <a:pt x="6066" y="850"/>
                  <a:pt x="5269" y="1"/>
                  <a:pt x="4062"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63"/>
          <p:cNvSpPr/>
          <p:nvPr/>
        </p:nvSpPr>
        <p:spPr>
          <a:xfrm>
            <a:off x="1269054" y="4566503"/>
            <a:ext cx="130858" cy="120059"/>
          </a:xfrm>
          <a:custGeom>
            <a:avLst/>
            <a:gdLst/>
            <a:ahLst/>
            <a:cxnLst/>
            <a:rect l="l" t="t" r="r" b="b"/>
            <a:pathLst>
              <a:path w="5569" h="5110" extrusionOk="0">
                <a:moveTo>
                  <a:pt x="3008" y="0"/>
                </a:moveTo>
                <a:cubicBezTo>
                  <a:pt x="2704" y="0"/>
                  <a:pt x="2356" y="130"/>
                  <a:pt x="1902" y="420"/>
                </a:cubicBezTo>
                <a:cubicBezTo>
                  <a:pt x="1073" y="938"/>
                  <a:pt x="162" y="1642"/>
                  <a:pt x="100" y="2595"/>
                </a:cubicBezTo>
                <a:cubicBezTo>
                  <a:pt x="0" y="3786"/>
                  <a:pt x="1650" y="5109"/>
                  <a:pt x="2827" y="5109"/>
                </a:cubicBezTo>
                <a:cubicBezTo>
                  <a:pt x="2879" y="5109"/>
                  <a:pt x="2929" y="5107"/>
                  <a:pt x="2979" y="5101"/>
                </a:cubicBezTo>
                <a:cubicBezTo>
                  <a:pt x="3207" y="5060"/>
                  <a:pt x="3414" y="5019"/>
                  <a:pt x="3600" y="4936"/>
                </a:cubicBezTo>
                <a:cubicBezTo>
                  <a:pt x="5154" y="4314"/>
                  <a:pt x="5568" y="2119"/>
                  <a:pt x="4429" y="917"/>
                </a:cubicBezTo>
                <a:cubicBezTo>
                  <a:pt x="3888" y="351"/>
                  <a:pt x="3507" y="0"/>
                  <a:pt x="300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63"/>
          <p:cNvSpPr/>
          <p:nvPr/>
        </p:nvSpPr>
        <p:spPr>
          <a:xfrm>
            <a:off x="1575099" y="4594298"/>
            <a:ext cx="144580" cy="72130"/>
          </a:xfrm>
          <a:custGeom>
            <a:avLst/>
            <a:gdLst/>
            <a:ahLst/>
            <a:cxnLst/>
            <a:rect l="l" t="t" r="r" b="b"/>
            <a:pathLst>
              <a:path w="6153" h="3070" extrusionOk="0">
                <a:moveTo>
                  <a:pt x="3130" y="1"/>
                </a:moveTo>
                <a:cubicBezTo>
                  <a:pt x="2769" y="1"/>
                  <a:pt x="2391" y="156"/>
                  <a:pt x="1989" y="542"/>
                </a:cubicBezTo>
                <a:cubicBezTo>
                  <a:pt x="0" y="2448"/>
                  <a:pt x="3149" y="2883"/>
                  <a:pt x="4764" y="3069"/>
                </a:cubicBezTo>
                <a:cubicBezTo>
                  <a:pt x="6152" y="2779"/>
                  <a:pt x="5386" y="1412"/>
                  <a:pt x="4744" y="853"/>
                </a:cubicBezTo>
                <a:cubicBezTo>
                  <a:pt x="4225" y="384"/>
                  <a:pt x="3698" y="1"/>
                  <a:pt x="313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63"/>
          <p:cNvSpPr/>
          <p:nvPr/>
        </p:nvSpPr>
        <p:spPr>
          <a:xfrm>
            <a:off x="1095624" y="4433147"/>
            <a:ext cx="114950" cy="73163"/>
          </a:xfrm>
          <a:custGeom>
            <a:avLst/>
            <a:gdLst/>
            <a:ahLst/>
            <a:cxnLst/>
            <a:rect l="l" t="t" r="r" b="b"/>
            <a:pathLst>
              <a:path w="4892" h="3114" extrusionOk="0">
                <a:moveTo>
                  <a:pt x="3093" y="1"/>
                </a:moveTo>
                <a:cubicBezTo>
                  <a:pt x="2807" y="1"/>
                  <a:pt x="2492" y="57"/>
                  <a:pt x="2157" y="151"/>
                </a:cubicBezTo>
                <a:cubicBezTo>
                  <a:pt x="1" y="747"/>
                  <a:pt x="1693" y="3114"/>
                  <a:pt x="3519" y="3114"/>
                </a:cubicBezTo>
                <a:cubicBezTo>
                  <a:pt x="3534" y="3114"/>
                  <a:pt x="3550" y="3114"/>
                  <a:pt x="3566" y="3113"/>
                </a:cubicBezTo>
                <a:cubicBezTo>
                  <a:pt x="4539" y="2347"/>
                  <a:pt x="4891" y="2119"/>
                  <a:pt x="4436" y="938"/>
                </a:cubicBezTo>
                <a:cubicBezTo>
                  <a:pt x="4169" y="251"/>
                  <a:pt x="3694" y="1"/>
                  <a:pt x="30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63"/>
          <p:cNvSpPr/>
          <p:nvPr/>
        </p:nvSpPr>
        <p:spPr>
          <a:xfrm>
            <a:off x="1159442" y="4745791"/>
            <a:ext cx="70117" cy="63225"/>
          </a:xfrm>
          <a:custGeom>
            <a:avLst/>
            <a:gdLst/>
            <a:ahLst/>
            <a:cxnLst/>
            <a:rect l="l" t="t" r="r" b="b"/>
            <a:pathLst>
              <a:path w="2984" h="2691" extrusionOk="0">
                <a:moveTo>
                  <a:pt x="1169" y="1"/>
                </a:moveTo>
                <a:cubicBezTo>
                  <a:pt x="1105" y="1"/>
                  <a:pt x="1040" y="6"/>
                  <a:pt x="974" y="18"/>
                </a:cubicBezTo>
                <a:cubicBezTo>
                  <a:pt x="0" y="184"/>
                  <a:pt x="83" y="2421"/>
                  <a:pt x="912" y="2545"/>
                </a:cubicBezTo>
                <a:lnTo>
                  <a:pt x="1181" y="2690"/>
                </a:lnTo>
                <a:cubicBezTo>
                  <a:pt x="2155" y="2380"/>
                  <a:pt x="2983" y="1675"/>
                  <a:pt x="2362" y="743"/>
                </a:cubicBezTo>
                <a:cubicBezTo>
                  <a:pt x="2087" y="339"/>
                  <a:pt x="1665" y="1"/>
                  <a:pt x="1169"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54"/>
          <p:cNvSpPr txBox="1">
            <a:spLocks noGrp="1"/>
          </p:cNvSpPr>
          <p:nvPr>
            <p:ph type="title"/>
          </p:nvPr>
        </p:nvSpPr>
        <p:spPr>
          <a:xfrm>
            <a:off x="583525" y="445025"/>
            <a:ext cx="62769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2"/>
              </a:buClr>
              <a:buSzPts val="4400"/>
              <a:buFont typeface="Caveat"/>
              <a:buNone/>
              <a:defRPr sz="4400" b="0" i="0" u="none" strike="noStrike" cap="none">
                <a:solidFill>
                  <a:schemeClr val="dk2"/>
                </a:solidFill>
                <a:latin typeface="Caveat"/>
                <a:ea typeface="Caveat"/>
                <a:cs typeface="Caveat"/>
                <a:sym typeface="Caveat"/>
              </a:defRPr>
            </a:lvl1pPr>
            <a:lvl2pPr marR="0" lvl="1" algn="l" rtl="0">
              <a:lnSpc>
                <a:spcPct val="100000"/>
              </a:lnSpc>
              <a:spcBef>
                <a:spcPts val="0"/>
              </a:spcBef>
              <a:spcAft>
                <a:spcPts val="0"/>
              </a:spcAft>
              <a:buClr>
                <a:schemeClr val="dk2"/>
              </a:buClr>
              <a:buSzPts val="4400"/>
              <a:buFont typeface="Caveat"/>
              <a:buNone/>
              <a:defRPr sz="4400" b="0" i="0" u="none" strike="noStrike" cap="none">
                <a:solidFill>
                  <a:schemeClr val="dk2"/>
                </a:solidFill>
                <a:latin typeface="Caveat"/>
                <a:ea typeface="Caveat"/>
                <a:cs typeface="Caveat"/>
                <a:sym typeface="Caveat"/>
              </a:defRPr>
            </a:lvl2pPr>
            <a:lvl3pPr marR="0" lvl="2" algn="l" rtl="0">
              <a:lnSpc>
                <a:spcPct val="100000"/>
              </a:lnSpc>
              <a:spcBef>
                <a:spcPts val="0"/>
              </a:spcBef>
              <a:spcAft>
                <a:spcPts val="0"/>
              </a:spcAft>
              <a:buClr>
                <a:schemeClr val="dk2"/>
              </a:buClr>
              <a:buSzPts val="4400"/>
              <a:buFont typeface="Caveat"/>
              <a:buNone/>
              <a:defRPr sz="4400" b="0" i="0" u="none" strike="noStrike" cap="none">
                <a:solidFill>
                  <a:schemeClr val="dk2"/>
                </a:solidFill>
                <a:latin typeface="Caveat"/>
                <a:ea typeface="Caveat"/>
                <a:cs typeface="Caveat"/>
                <a:sym typeface="Caveat"/>
              </a:defRPr>
            </a:lvl3pPr>
            <a:lvl4pPr marR="0" lvl="3" algn="l" rtl="0">
              <a:lnSpc>
                <a:spcPct val="100000"/>
              </a:lnSpc>
              <a:spcBef>
                <a:spcPts val="0"/>
              </a:spcBef>
              <a:spcAft>
                <a:spcPts val="0"/>
              </a:spcAft>
              <a:buClr>
                <a:schemeClr val="dk2"/>
              </a:buClr>
              <a:buSzPts val="4400"/>
              <a:buFont typeface="Caveat"/>
              <a:buNone/>
              <a:defRPr sz="4400" b="0" i="0" u="none" strike="noStrike" cap="none">
                <a:solidFill>
                  <a:schemeClr val="dk2"/>
                </a:solidFill>
                <a:latin typeface="Caveat"/>
                <a:ea typeface="Caveat"/>
                <a:cs typeface="Caveat"/>
                <a:sym typeface="Caveat"/>
              </a:defRPr>
            </a:lvl4pPr>
            <a:lvl5pPr marR="0" lvl="4" algn="l" rtl="0">
              <a:lnSpc>
                <a:spcPct val="100000"/>
              </a:lnSpc>
              <a:spcBef>
                <a:spcPts val="0"/>
              </a:spcBef>
              <a:spcAft>
                <a:spcPts val="0"/>
              </a:spcAft>
              <a:buClr>
                <a:schemeClr val="dk2"/>
              </a:buClr>
              <a:buSzPts val="4400"/>
              <a:buFont typeface="Caveat"/>
              <a:buNone/>
              <a:defRPr sz="4400" b="0" i="0" u="none" strike="noStrike" cap="none">
                <a:solidFill>
                  <a:schemeClr val="dk2"/>
                </a:solidFill>
                <a:latin typeface="Caveat"/>
                <a:ea typeface="Caveat"/>
                <a:cs typeface="Caveat"/>
                <a:sym typeface="Caveat"/>
              </a:defRPr>
            </a:lvl5pPr>
            <a:lvl6pPr marR="0" lvl="5" algn="l" rtl="0">
              <a:lnSpc>
                <a:spcPct val="100000"/>
              </a:lnSpc>
              <a:spcBef>
                <a:spcPts val="0"/>
              </a:spcBef>
              <a:spcAft>
                <a:spcPts val="0"/>
              </a:spcAft>
              <a:buClr>
                <a:schemeClr val="dk2"/>
              </a:buClr>
              <a:buSzPts val="4400"/>
              <a:buFont typeface="Caveat"/>
              <a:buNone/>
              <a:defRPr sz="4400" b="0" i="0" u="none" strike="noStrike" cap="none">
                <a:solidFill>
                  <a:schemeClr val="dk2"/>
                </a:solidFill>
                <a:latin typeface="Caveat"/>
                <a:ea typeface="Caveat"/>
                <a:cs typeface="Caveat"/>
                <a:sym typeface="Caveat"/>
              </a:defRPr>
            </a:lvl6pPr>
            <a:lvl7pPr marR="0" lvl="6" algn="l" rtl="0">
              <a:lnSpc>
                <a:spcPct val="100000"/>
              </a:lnSpc>
              <a:spcBef>
                <a:spcPts val="0"/>
              </a:spcBef>
              <a:spcAft>
                <a:spcPts val="0"/>
              </a:spcAft>
              <a:buClr>
                <a:schemeClr val="dk2"/>
              </a:buClr>
              <a:buSzPts val="4400"/>
              <a:buFont typeface="Caveat"/>
              <a:buNone/>
              <a:defRPr sz="4400" b="0" i="0" u="none" strike="noStrike" cap="none">
                <a:solidFill>
                  <a:schemeClr val="dk2"/>
                </a:solidFill>
                <a:latin typeface="Caveat"/>
                <a:ea typeface="Caveat"/>
                <a:cs typeface="Caveat"/>
                <a:sym typeface="Caveat"/>
              </a:defRPr>
            </a:lvl7pPr>
            <a:lvl8pPr marR="0" lvl="7" algn="l" rtl="0">
              <a:lnSpc>
                <a:spcPct val="100000"/>
              </a:lnSpc>
              <a:spcBef>
                <a:spcPts val="0"/>
              </a:spcBef>
              <a:spcAft>
                <a:spcPts val="0"/>
              </a:spcAft>
              <a:buClr>
                <a:schemeClr val="dk2"/>
              </a:buClr>
              <a:buSzPts val="4400"/>
              <a:buFont typeface="Caveat"/>
              <a:buNone/>
              <a:defRPr sz="4400" b="0" i="0" u="none" strike="noStrike" cap="none">
                <a:solidFill>
                  <a:schemeClr val="dk2"/>
                </a:solidFill>
                <a:latin typeface="Caveat"/>
                <a:ea typeface="Caveat"/>
                <a:cs typeface="Caveat"/>
                <a:sym typeface="Caveat"/>
              </a:defRPr>
            </a:lvl8pPr>
            <a:lvl9pPr marR="0" lvl="8" algn="l" rtl="0">
              <a:lnSpc>
                <a:spcPct val="100000"/>
              </a:lnSpc>
              <a:spcBef>
                <a:spcPts val="0"/>
              </a:spcBef>
              <a:spcAft>
                <a:spcPts val="0"/>
              </a:spcAft>
              <a:buClr>
                <a:schemeClr val="dk2"/>
              </a:buClr>
              <a:buSzPts val="4400"/>
              <a:buFont typeface="Caveat"/>
              <a:buNone/>
              <a:defRPr sz="4400" b="0" i="0" u="none" strike="noStrike" cap="none">
                <a:solidFill>
                  <a:schemeClr val="dk2"/>
                </a:solidFill>
                <a:latin typeface="Caveat"/>
                <a:ea typeface="Caveat"/>
                <a:cs typeface="Caveat"/>
                <a:sym typeface="Cavea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7.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7.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7.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image" Target="../media/image57.jpg"/><Relationship Id="rId4" Type="http://schemas.openxmlformats.org/officeDocument/2006/relationships/image" Target="../media/image5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cxnSp>
        <p:nvCxnSpPr>
          <p:cNvPr id="729" name="Google Shape;729;p1"/>
          <p:cNvCxnSpPr/>
          <p:nvPr/>
        </p:nvCxnSpPr>
        <p:spPr>
          <a:xfrm rot="10800000">
            <a:off x="3724800" y="2890838"/>
            <a:ext cx="1694400" cy="0"/>
          </a:xfrm>
          <a:prstGeom prst="straightConnector1">
            <a:avLst/>
          </a:prstGeom>
          <a:noFill/>
          <a:ln w="19050" cap="flat" cmpd="sng">
            <a:solidFill>
              <a:schemeClr val="accent3"/>
            </a:solidFill>
            <a:prstDash val="dot"/>
            <a:round/>
            <a:headEnd type="none" w="sm" len="sm"/>
            <a:tailEnd type="none" w="sm" len="sm"/>
          </a:ln>
        </p:spPr>
      </p:cxnSp>
      <p:sp>
        <p:nvSpPr>
          <p:cNvPr id="730" name="Google Shape;730;p1"/>
          <p:cNvSpPr txBox="1">
            <a:spLocks noGrp="1"/>
          </p:cNvSpPr>
          <p:nvPr>
            <p:ph type="ctrTitle"/>
          </p:nvPr>
        </p:nvSpPr>
        <p:spPr>
          <a:xfrm>
            <a:off x="621410" y="847970"/>
            <a:ext cx="7901180" cy="165094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7200"/>
              <a:buNone/>
            </a:pPr>
            <a:r>
              <a:rPr lang="en" sz="5400" b="1" dirty="0">
                <a:latin typeface="Anton"/>
                <a:ea typeface="Anton"/>
                <a:cs typeface="Anton"/>
                <a:sym typeface="Anton"/>
              </a:rPr>
              <a:t>Chaos Game Representation for Genetic Sequences</a:t>
            </a:r>
            <a:endParaRPr sz="5400" b="1" dirty="0">
              <a:latin typeface="Anton"/>
              <a:ea typeface="Anton"/>
              <a:cs typeface="Anton"/>
              <a:sym typeface="Anton"/>
            </a:endParaRPr>
          </a:p>
        </p:txBody>
      </p:sp>
      <p:sp>
        <p:nvSpPr>
          <p:cNvPr id="731" name="Google Shape;731;p1"/>
          <p:cNvSpPr txBox="1">
            <a:spLocks noGrp="1"/>
          </p:cNvSpPr>
          <p:nvPr>
            <p:ph type="subTitle" idx="1"/>
          </p:nvPr>
        </p:nvSpPr>
        <p:spPr>
          <a:xfrm>
            <a:off x="1938600" y="2795875"/>
            <a:ext cx="5266800" cy="1849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600"/>
              <a:buNone/>
            </a:pPr>
            <a:endParaRPr dirty="0">
              <a:latin typeface="Nunito"/>
              <a:ea typeface="Nunito"/>
              <a:cs typeface="Nunito"/>
              <a:sym typeface="Nunito"/>
            </a:endParaRPr>
          </a:p>
          <a:p>
            <a:pPr marL="0" lvl="0" indent="0" algn="ctr" rtl="0">
              <a:lnSpc>
                <a:spcPct val="100000"/>
              </a:lnSpc>
              <a:spcBef>
                <a:spcPts val="0"/>
              </a:spcBef>
              <a:spcAft>
                <a:spcPts val="0"/>
              </a:spcAft>
              <a:buSzPts val="1600"/>
              <a:buNone/>
            </a:pPr>
            <a:endParaRPr sz="2000" b="1" u="sng" dirty="0">
              <a:solidFill>
                <a:schemeClr val="dk1"/>
              </a:solidFill>
            </a:endParaRPr>
          </a:p>
          <a:p>
            <a:pPr marL="0" lvl="0" indent="0" algn="ctr" rtl="0">
              <a:lnSpc>
                <a:spcPct val="100000"/>
              </a:lnSpc>
              <a:spcBef>
                <a:spcPts val="0"/>
              </a:spcBef>
              <a:spcAft>
                <a:spcPts val="0"/>
              </a:spcAft>
              <a:buSzPts val="1600"/>
              <a:buNone/>
            </a:pPr>
            <a:r>
              <a:rPr lang="en" sz="1800" b="1" dirty="0">
                <a:solidFill>
                  <a:schemeClr val="dk1"/>
                </a:solidFill>
                <a:latin typeface="Nunito"/>
                <a:ea typeface="Nunito"/>
                <a:cs typeface="Nunito"/>
                <a:sym typeface="Nunito"/>
              </a:rPr>
              <a:t>Devisetty Mithil Sri </a:t>
            </a:r>
            <a:r>
              <a:rPr lang="en" sz="1800" b="1" dirty="0" smtClean="0">
                <a:solidFill>
                  <a:schemeClr val="dk1"/>
                </a:solidFill>
                <a:latin typeface="Nunito"/>
                <a:ea typeface="Nunito"/>
                <a:cs typeface="Nunito"/>
                <a:sym typeface="Nunito"/>
              </a:rPr>
              <a:t>Sai</a:t>
            </a:r>
            <a:endParaRPr dirty="0">
              <a:latin typeface="Nunito"/>
              <a:ea typeface="Nunito"/>
              <a:cs typeface="Nunito"/>
              <a:sym typeface="Nunito"/>
            </a:endParaRPr>
          </a:p>
          <a:p>
            <a:pPr marL="0" lvl="0" indent="0" algn="ctr" rtl="0">
              <a:lnSpc>
                <a:spcPct val="100000"/>
              </a:lnSpc>
              <a:spcBef>
                <a:spcPts val="0"/>
              </a:spcBef>
              <a:spcAft>
                <a:spcPts val="0"/>
              </a:spcAft>
              <a:buSzPts val="1600"/>
              <a:buNone/>
            </a:pPr>
            <a:r>
              <a:rPr lang="en" sz="1800" b="1" dirty="0">
                <a:solidFill>
                  <a:schemeClr val="dk1"/>
                </a:solidFill>
                <a:latin typeface="Nunito"/>
                <a:ea typeface="Nunito"/>
                <a:cs typeface="Nunito"/>
                <a:sym typeface="Nunito"/>
              </a:rPr>
              <a:t>K Vinayak </a:t>
            </a:r>
            <a:r>
              <a:rPr lang="en" sz="1800" b="1" dirty="0" smtClean="0">
                <a:latin typeface="Nunito"/>
                <a:ea typeface="Nunito"/>
                <a:cs typeface="Nunito"/>
                <a:sym typeface="Nunito"/>
              </a:rPr>
              <a:t>Shiva </a:t>
            </a:r>
            <a:r>
              <a:rPr lang="en" sz="1800" b="1" dirty="0">
                <a:latin typeface="Nunito"/>
                <a:ea typeface="Nunito"/>
                <a:cs typeface="Nunito"/>
                <a:sym typeface="Nunito"/>
              </a:rPr>
              <a:t>Rupan S </a:t>
            </a:r>
            <a:endParaRPr lang="en" sz="1800" b="1" dirty="0" smtClean="0">
              <a:latin typeface="Nunito"/>
              <a:ea typeface="Nunito"/>
              <a:cs typeface="Nunito"/>
              <a:sym typeface="Nunito"/>
            </a:endParaRPr>
          </a:p>
          <a:p>
            <a:pPr marL="0" lvl="0" indent="0" algn="ctr" rtl="0">
              <a:lnSpc>
                <a:spcPct val="100000"/>
              </a:lnSpc>
              <a:spcBef>
                <a:spcPts val="0"/>
              </a:spcBef>
              <a:spcAft>
                <a:spcPts val="0"/>
              </a:spcAft>
              <a:buSzPts val="1600"/>
              <a:buNone/>
            </a:pPr>
            <a:r>
              <a:rPr lang="en" sz="1800" b="1" dirty="0" smtClean="0">
                <a:solidFill>
                  <a:schemeClr val="dk1"/>
                </a:solidFill>
                <a:latin typeface="Nunito"/>
                <a:ea typeface="Nunito"/>
                <a:cs typeface="Nunito"/>
                <a:sym typeface="Nunito"/>
              </a:rPr>
              <a:t>Vasudevan </a:t>
            </a:r>
            <a:r>
              <a:rPr lang="en" sz="1800" b="1" dirty="0">
                <a:solidFill>
                  <a:schemeClr val="dk1"/>
                </a:solidFill>
                <a:latin typeface="Nunito"/>
                <a:ea typeface="Nunito"/>
                <a:cs typeface="Nunito"/>
                <a:sym typeface="Nunito"/>
              </a:rPr>
              <a:t>K </a:t>
            </a:r>
            <a:r>
              <a:rPr lang="en" sz="1800" b="1" dirty="0" smtClean="0">
                <a:solidFill>
                  <a:schemeClr val="dk1"/>
                </a:solidFill>
                <a:latin typeface="Nunito"/>
                <a:ea typeface="Nunito"/>
                <a:cs typeface="Nunito"/>
                <a:sym typeface="Nunito"/>
              </a:rPr>
              <a:t>M</a:t>
            </a:r>
            <a:endParaRPr sz="1800" b="1" dirty="0">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51"/>
        <p:cNvGrpSpPr/>
        <p:nvPr/>
      </p:nvGrpSpPr>
      <p:grpSpPr>
        <a:xfrm>
          <a:off x="0" y="0"/>
          <a:ext cx="0" cy="0"/>
          <a:chOff x="0" y="0"/>
          <a:chExt cx="0" cy="0"/>
        </a:xfrm>
      </p:grpSpPr>
      <p:sp>
        <p:nvSpPr>
          <p:cNvPr id="852" name="Google Shape;852;p29"/>
          <p:cNvSpPr txBox="1">
            <a:spLocks noGrp="1"/>
          </p:cNvSpPr>
          <p:nvPr>
            <p:ph type="title"/>
          </p:nvPr>
        </p:nvSpPr>
        <p:spPr>
          <a:xfrm>
            <a:off x="1000200" y="0"/>
            <a:ext cx="7143600" cy="759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b="1"/>
              <a:t>How CGR images are generated?</a:t>
            </a:r>
            <a:endParaRPr b="1"/>
          </a:p>
        </p:txBody>
      </p:sp>
      <p:sp>
        <p:nvSpPr>
          <p:cNvPr id="853" name="Google Shape;853;p29"/>
          <p:cNvSpPr/>
          <p:nvPr/>
        </p:nvSpPr>
        <p:spPr>
          <a:xfrm rot="-2461544">
            <a:off x="1141920" y="1101462"/>
            <a:ext cx="1376047" cy="1142663"/>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29"/>
          <p:cNvSpPr/>
          <p:nvPr/>
        </p:nvSpPr>
        <p:spPr>
          <a:xfrm rot="-2461544">
            <a:off x="3883976" y="3567232"/>
            <a:ext cx="1376047" cy="1142663"/>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29"/>
          <p:cNvSpPr/>
          <p:nvPr/>
        </p:nvSpPr>
        <p:spPr>
          <a:xfrm rot="-2461544">
            <a:off x="6626020" y="1101462"/>
            <a:ext cx="1376047" cy="1142663"/>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29"/>
          <p:cNvSpPr txBox="1"/>
          <p:nvPr/>
        </p:nvSpPr>
        <p:spPr>
          <a:xfrm>
            <a:off x="0" y="840000"/>
            <a:ext cx="5979300" cy="43407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The program creates an image showing the abundance of all k-mers in a given sequence.</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 For a k-mer of length k, the image will be consisting of 4</a:t>
            </a:r>
            <a:r>
              <a:rPr lang="en" sz="1500" baseline="30000"/>
              <a:t>k </a:t>
            </a:r>
            <a:r>
              <a:rPr lang="en" sz="1500"/>
              <a:t>boxes, each box representing an oligomer. </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The oligomer name and abundance is written within these boxes, and abundance will also be visualized with the box colour , from white(none) to black(highly frequent).      </a:t>
            </a:r>
            <a:endParaRPr sz="1500"/>
          </a:p>
          <a:p>
            <a:pPr marL="457200" lvl="0" indent="0" algn="l" rtl="0">
              <a:spcBef>
                <a:spcPts val="0"/>
              </a:spcBef>
              <a:spcAft>
                <a:spcPts val="0"/>
              </a:spcAft>
              <a:buNone/>
            </a:pPr>
            <a:endParaRPr sz="1500"/>
          </a:p>
          <a:p>
            <a:pPr marL="457200" lvl="0" indent="-323850" algn="l" rtl="0">
              <a:spcBef>
                <a:spcPts val="0"/>
              </a:spcBef>
              <a:spcAft>
                <a:spcPts val="0"/>
              </a:spcAft>
              <a:buSzPts val="1500"/>
              <a:buChar char="●"/>
            </a:pPr>
            <a:r>
              <a:rPr lang="en" sz="1500"/>
              <a:t>The k-mer table is alternatively known as the FCGR(frequency matrices extracted from Chaos Game Representation)</a:t>
            </a: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a:p>
            <a:pPr marL="0" lvl="0" indent="0" algn="l" rtl="0">
              <a:spcBef>
                <a:spcPts val="0"/>
              </a:spcBef>
              <a:spcAft>
                <a:spcPts val="0"/>
              </a:spcAft>
              <a:buNone/>
            </a:pPr>
            <a:endParaRPr sz="1500"/>
          </a:p>
        </p:txBody>
      </p:sp>
      <p:pic>
        <p:nvPicPr>
          <p:cNvPr id="857" name="Google Shape;857;p29"/>
          <p:cNvPicPr preferRelativeResize="0"/>
          <p:nvPr/>
        </p:nvPicPr>
        <p:blipFill>
          <a:blip r:embed="rId3">
            <a:alphaModFix/>
          </a:blip>
          <a:stretch>
            <a:fillRect/>
          </a:stretch>
        </p:blipFill>
        <p:spPr>
          <a:xfrm>
            <a:off x="5979300" y="1273700"/>
            <a:ext cx="2951075" cy="2883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6"/>
          <p:cNvSpPr txBox="1">
            <a:spLocks noGrp="1"/>
          </p:cNvSpPr>
          <p:nvPr>
            <p:ph type="title"/>
          </p:nvPr>
        </p:nvSpPr>
        <p:spPr>
          <a:xfrm>
            <a:off x="2126919" y="106326"/>
            <a:ext cx="4890162" cy="1027814"/>
          </a:xfrm>
          <a:prstGeom prst="rect">
            <a:avLst/>
          </a:prstGeom>
          <a:noFill/>
          <a:ln>
            <a:noFill/>
          </a:ln>
        </p:spPr>
        <p:txBody>
          <a:bodyPr spcFirstLastPara="1" wrap="square" lIns="91425" tIns="91425" rIns="91425" bIns="91425" anchor="ctr" anchorCtr="0">
            <a:noAutofit/>
          </a:bodyPr>
          <a:lstStyle/>
          <a:p>
            <a:pPr marL="0" lvl="0" indent="0" algn="ctr" rtl="0">
              <a:lnSpc>
                <a:spcPct val="80000"/>
              </a:lnSpc>
              <a:spcBef>
                <a:spcPts val="0"/>
              </a:spcBef>
              <a:spcAft>
                <a:spcPts val="0"/>
              </a:spcAft>
              <a:buSzPts val="9000"/>
              <a:buNone/>
            </a:pPr>
            <a:r>
              <a:rPr lang="en" sz="5400" b="1"/>
              <a:t>DATASETS</a:t>
            </a:r>
            <a:endParaRPr sz="5400" b="1"/>
          </a:p>
        </p:txBody>
      </p:sp>
      <p:sp>
        <p:nvSpPr>
          <p:cNvPr id="863" name="Google Shape;863;p6"/>
          <p:cNvSpPr txBox="1"/>
          <p:nvPr/>
        </p:nvSpPr>
        <p:spPr>
          <a:xfrm>
            <a:off x="1180200" y="1005254"/>
            <a:ext cx="6783600" cy="33239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 b="0" i="0" u="none" strike="noStrike" cap="none" dirty="0">
                <a:solidFill>
                  <a:srgbClr val="000000"/>
                </a:solidFill>
                <a:latin typeface="Arial"/>
                <a:ea typeface="Arial"/>
                <a:cs typeface="Arial"/>
                <a:sym typeface="Arial"/>
              </a:rPr>
              <a:t>Considered </a:t>
            </a:r>
            <a:r>
              <a:rPr lang="en" dirty="0"/>
              <a:t>five</a:t>
            </a:r>
            <a:r>
              <a:rPr lang="en" sz="1400" b="0" i="0" u="none" strike="noStrike" cap="none" dirty="0">
                <a:solidFill>
                  <a:srgbClr val="000000"/>
                </a:solidFill>
                <a:latin typeface="Arial"/>
                <a:ea typeface="Arial"/>
                <a:cs typeface="Arial"/>
                <a:sym typeface="Arial"/>
              </a:rPr>
              <a:t> datasets:</a:t>
            </a:r>
            <a:endParaRPr dirty="0"/>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dirty="0">
                <a:solidFill>
                  <a:srgbClr val="000000"/>
                </a:solidFill>
                <a:latin typeface="Arial"/>
                <a:ea typeface="Arial"/>
                <a:cs typeface="Arial"/>
                <a:sym typeface="Arial"/>
              </a:rPr>
              <a:t>Coronaviridae</a:t>
            </a:r>
            <a:endParaRPr sz="1400" b="0" i="0" u="none" strike="noStrike" cap="none" dirty="0">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 sz="1400" b="0" i="0" u="none" strike="noStrike" cap="none" dirty="0">
                <a:solidFill>
                  <a:srgbClr val="000000"/>
                </a:solidFill>
                <a:latin typeface="Arial"/>
                <a:ea typeface="Arial"/>
                <a:cs typeface="Arial"/>
                <a:sym typeface="Arial"/>
              </a:rPr>
              <a:t>Alphacoronavirus</a:t>
            </a:r>
          </a:p>
          <a:p>
            <a:pPr marL="285750" marR="0" lvl="0" indent="-285750" algn="l" rtl="0">
              <a:lnSpc>
                <a:spcPct val="100000"/>
              </a:lnSpc>
              <a:spcBef>
                <a:spcPts val="0"/>
              </a:spcBef>
              <a:spcAft>
                <a:spcPts val="0"/>
              </a:spcAft>
              <a:buClr>
                <a:srgbClr val="000000"/>
              </a:buClr>
              <a:buSzPts val="1400"/>
              <a:buFont typeface="Arial"/>
              <a:buChar char="•"/>
            </a:pPr>
            <a:r>
              <a:rPr lang="en" dirty="0"/>
              <a:t>Microviridae</a:t>
            </a:r>
          </a:p>
          <a:p>
            <a:pPr marL="285750" marR="0" lvl="0" indent="-285750" algn="l" rtl="0">
              <a:lnSpc>
                <a:spcPct val="100000"/>
              </a:lnSpc>
              <a:spcBef>
                <a:spcPts val="0"/>
              </a:spcBef>
              <a:spcAft>
                <a:spcPts val="0"/>
              </a:spcAft>
              <a:buClr>
                <a:srgbClr val="000000"/>
              </a:buClr>
              <a:buSzPts val="1400"/>
              <a:buFont typeface="Arial"/>
              <a:buChar char="•"/>
            </a:pPr>
            <a:r>
              <a:rPr lang="en" dirty="0"/>
              <a:t>Bromoviridae</a:t>
            </a:r>
          </a:p>
          <a:p>
            <a:pPr marL="285750" marR="0" lvl="0" indent="-285750" algn="l" rtl="0">
              <a:lnSpc>
                <a:spcPct val="100000"/>
              </a:lnSpc>
              <a:spcBef>
                <a:spcPts val="0"/>
              </a:spcBef>
              <a:spcAft>
                <a:spcPts val="0"/>
              </a:spcAft>
              <a:buClr>
                <a:srgbClr val="000000"/>
              </a:buClr>
              <a:buSzPts val="1400"/>
              <a:buFont typeface="Arial"/>
              <a:buChar char="•"/>
            </a:pPr>
            <a:r>
              <a:rPr lang="en" dirty="0"/>
              <a:t>Geminiviridae</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 sz="1400" b="0" i="0" u="none" strike="noStrike" cap="none" dirty="0">
                <a:solidFill>
                  <a:srgbClr val="000000"/>
                </a:solidFill>
                <a:latin typeface="Arial"/>
                <a:ea typeface="Arial"/>
                <a:cs typeface="Arial"/>
                <a:sym typeface="Arial"/>
              </a:rPr>
              <a:t>The first column of each row represents the species ID and description.</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dirty="0"/>
          </a:p>
          <a:p>
            <a:pPr marL="0" marR="0" lvl="0" indent="0" algn="l" rtl="0">
              <a:lnSpc>
                <a:spcPct val="100000"/>
              </a:lnSpc>
              <a:spcBef>
                <a:spcPts val="0"/>
              </a:spcBef>
              <a:spcAft>
                <a:spcPts val="0"/>
              </a:spcAft>
              <a:buNone/>
            </a:pPr>
            <a:r>
              <a:rPr lang="en" sz="1400" b="0" i="0" u="none" strike="noStrike" cap="none" dirty="0">
                <a:solidFill>
                  <a:srgbClr val="000000"/>
                </a:solidFill>
                <a:latin typeface="Arial"/>
                <a:ea typeface="Arial"/>
                <a:cs typeface="Arial"/>
                <a:sym typeface="Arial"/>
              </a:rPr>
              <a:t>The second column of each row represents the sequence of the data.</a:t>
            </a:r>
            <a:endParaRPr dirty="0"/>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pic>
        <p:nvPicPr>
          <p:cNvPr id="864" name="Google Shape;864;p6"/>
          <p:cNvPicPr preferRelativeResize="0"/>
          <p:nvPr/>
        </p:nvPicPr>
        <p:blipFill rotWithShape="1">
          <a:blip r:embed="rId3">
            <a:alphaModFix/>
          </a:blip>
          <a:srcRect/>
          <a:stretch/>
        </p:blipFill>
        <p:spPr>
          <a:xfrm>
            <a:off x="25" y="3357851"/>
            <a:ext cx="9143998" cy="1450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gd94d030ce2_9_76"/>
          <p:cNvSpPr txBox="1">
            <a:spLocks noGrp="1"/>
          </p:cNvSpPr>
          <p:nvPr>
            <p:ph type="title"/>
          </p:nvPr>
        </p:nvSpPr>
        <p:spPr>
          <a:xfrm>
            <a:off x="253650" y="440675"/>
            <a:ext cx="8636700" cy="240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600" b="1"/>
              <a:t>Can CGR Images be used as Features to effectively differentiate Sequences??</a:t>
            </a:r>
            <a:endParaRPr sz="4600" b="1"/>
          </a:p>
        </p:txBody>
      </p:sp>
      <p:grpSp>
        <p:nvGrpSpPr>
          <p:cNvPr id="870" name="Google Shape;870;gd94d030ce2_9_76"/>
          <p:cNvGrpSpPr/>
          <p:nvPr/>
        </p:nvGrpSpPr>
        <p:grpSpPr>
          <a:xfrm>
            <a:off x="3139639" y="2078765"/>
            <a:ext cx="3429441" cy="2894656"/>
            <a:chOff x="2521375" y="1799175"/>
            <a:chExt cx="2397875" cy="2068350"/>
          </a:xfrm>
        </p:grpSpPr>
        <p:sp>
          <p:nvSpPr>
            <p:cNvPr id="871" name="Google Shape;871;gd94d030ce2_9_76"/>
            <p:cNvSpPr/>
            <p:nvPr/>
          </p:nvSpPr>
          <p:spPr>
            <a:xfrm>
              <a:off x="2521375" y="1871875"/>
              <a:ext cx="2397875" cy="1623700"/>
            </a:xfrm>
            <a:custGeom>
              <a:avLst/>
              <a:gdLst/>
              <a:ahLst/>
              <a:cxnLst/>
              <a:rect l="l" t="t" r="r" b="b"/>
              <a:pathLst>
                <a:path w="95915" h="64948" extrusionOk="0">
                  <a:moveTo>
                    <a:pt x="3184" y="0"/>
                  </a:moveTo>
                  <a:cubicBezTo>
                    <a:pt x="1444" y="0"/>
                    <a:pt x="1" y="1444"/>
                    <a:pt x="1" y="3184"/>
                  </a:cubicBezTo>
                  <a:lnTo>
                    <a:pt x="1" y="61764"/>
                  </a:lnTo>
                  <a:cubicBezTo>
                    <a:pt x="1" y="63525"/>
                    <a:pt x="1444" y="64948"/>
                    <a:pt x="3184" y="64948"/>
                  </a:cubicBezTo>
                  <a:lnTo>
                    <a:pt x="92731" y="64948"/>
                  </a:lnTo>
                  <a:cubicBezTo>
                    <a:pt x="94492" y="64948"/>
                    <a:pt x="95914" y="63525"/>
                    <a:pt x="95914" y="61764"/>
                  </a:cubicBezTo>
                  <a:lnTo>
                    <a:pt x="95914" y="3184"/>
                  </a:lnTo>
                  <a:cubicBezTo>
                    <a:pt x="95914" y="1444"/>
                    <a:pt x="94492" y="0"/>
                    <a:pt x="9273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gd94d030ce2_9_76"/>
            <p:cNvSpPr/>
            <p:nvPr/>
          </p:nvSpPr>
          <p:spPr>
            <a:xfrm>
              <a:off x="2521375" y="1799175"/>
              <a:ext cx="2397875" cy="1479900"/>
            </a:xfrm>
            <a:custGeom>
              <a:avLst/>
              <a:gdLst/>
              <a:ahLst/>
              <a:cxnLst/>
              <a:rect l="l" t="t" r="r" b="b"/>
              <a:pathLst>
                <a:path w="95915" h="59196" extrusionOk="0">
                  <a:moveTo>
                    <a:pt x="92731" y="3142"/>
                  </a:moveTo>
                  <a:lnTo>
                    <a:pt x="92731" y="55567"/>
                  </a:lnTo>
                  <a:lnTo>
                    <a:pt x="3184" y="55567"/>
                  </a:lnTo>
                  <a:lnTo>
                    <a:pt x="3184" y="3142"/>
                  </a:lnTo>
                  <a:close/>
                  <a:moveTo>
                    <a:pt x="3184" y="1"/>
                  </a:moveTo>
                  <a:cubicBezTo>
                    <a:pt x="1444" y="1"/>
                    <a:pt x="1" y="1423"/>
                    <a:pt x="1" y="3184"/>
                  </a:cubicBezTo>
                  <a:lnTo>
                    <a:pt x="1" y="59196"/>
                  </a:lnTo>
                  <a:lnTo>
                    <a:pt x="95914" y="59196"/>
                  </a:lnTo>
                  <a:lnTo>
                    <a:pt x="95914" y="3184"/>
                  </a:lnTo>
                  <a:cubicBezTo>
                    <a:pt x="95914" y="1423"/>
                    <a:pt x="94492" y="1"/>
                    <a:pt x="927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gd94d030ce2_9_76"/>
            <p:cNvSpPr/>
            <p:nvPr/>
          </p:nvSpPr>
          <p:spPr>
            <a:xfrm>
              <a:off x="3450475" y="3495550"/>
              <a:ext cx="539675" cy="292400"/>
            </a:xfrm>
            <a:custGeom>
              <a:avLst/>
              <a:gdLst/>
              <a:ahLst/>
              <a:cxnLst/>
              <a:rect l="l" t="t" r="r" b="b"/>
              <a:pathLst>
                <a:path w="21587" h="11696" extrusionOk="0">
                  <a:moveTo>
                    <a:pt x="1" y="1"/>
                  </a:moveTo>
                  <a:lnTo>
                    <a:pt x="1" y="11695"/>
                  </a:lnTo>
                  <a:lnTo>
                    <a:pt x="21586" y="11695"/>
                  </a:lnTo>
                  <a:lnTo>
                    <a:pt x="21586"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gd94d030ce2_9_76"/>
            <p:cNvSpPr/>
            <p:nvPr/>
          </p:nvSpPr>
          <p:spPr>
            <a:xfrm>
              <a:off x="3242475" y="3787925"/>
              <a:ext cx="955675" cy="79600"/>
            </a:xfrm>
            <a:custGeom>
              <a:avLst/>
              <a:gdLst/>
              <a:ahLst/>
              <a:cxnLst/>
              <a:rect l="l" t="t" r="r" b="b"/>
              <a:pathLst>
                <a:path w="38227" h="3184" extrusionOk="0">
                  <a:moveTo>
                    <a:pt x="1" y="0"/>
                  </a:moveTo>
                  <a:lnTo>
                    <a:pt x="1" y="3184"/>
                  </a:lnTo>
                  <a:lnTo>
                    <a:pt x="38226" y="3184"/>
                  </a:lnTo>
                  <a:lnTo>
                    <a:pt x="3822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gd94d030ce2_9_76"/>
            <p:cNvSpPr/>
            <p:nvPr/>
          </p:nvSpPr>
          <p:spPr>
            <a:xfrm>
              <a:off x="3669625" y="3332125"/>
              <a:ext cx="101900" cy="101900"/>
            </a:xfrm>
            <a:custGeom>
              <a:avLst/>
              <a:gdLst/>
              <a:ahLst/>
              <a:cxnLst/>
              <a:rect l="l" t="t" r="r" b="b"/>
              <a:pathLst>
                <a:path w="4076" h="4076" extrusionOk="0">
                  <a:moveTo>
                    <a:pt x="2038" y="0"/>
                  </a:moveTo>
                  <a:cubicBezTo>
                    <a:pt x="913" y="0"/>
                    <a:pt x="1" y="913"/>
                    <a:pt x="1" y="2038"/>
                  </a:cubicBezTo>
                  <a:cubicBezTo>
                    <a:pt x="1" y="3163"/>
                    <a:pt x="913" y="4075"/>
                    <a:pt x="2038" y="4075"/>
                  </a:cubicBezTo>
                  <a:cubicBezTo>
                    <a:pt x="3163" y="4075"/>
                    <a:pt x="4076" y="3163"/>
                    <a:pt x="4076" y="2038"/>
                  </a:cubicBezTo>
                  <a:cubicBezTo>
                    <a:pt x="4076" y="913"/>
                    <a:pt x="3163" y="0"/>
                    <a:pt x="20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gd94d030ce2_9_76"/>
            <p:cNvSpPr/>
            <p:nvPr/>
          </p:nvSpPr>
          <p:spPr>
            <a:xfrm>
              <a:off x="3450475" y="3495550"/>
              <a:ext cx="539675" cy="203775"/>
            </a:xfrm>
            <a:custGeom>
              <a:avLst/>
              <a:gdLst/>
              <a:ahLst/>
              <a:cxnLst/>
              <a:rect l="l" t="t" r="r" b="b"/>
              <a:pathLst>
                <a:path w="21587" h="8151" extrusionOk="0">
                  <a:moveTo>
                    <a:pt x="1" y="1"/>
                  </a:moveTo>
                  <a:lnTo>
                    <a:pt x="1" y="8151"/>
                  </a:lnTo>
                  <a:lnTo>
                    <a:pt x="21586" y="4967"/>
                  </a:lnTo>
                  <a:lnTo>
                    <a:pt x="21586" y="1"/>
                  </a:lnTo>
                  <a:close/>
                </a:path>
              </a:pathLst>
            </a:custGeom>
            <a:solidFill>
              <a:srgbClr val="D9898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7" name="Google Shape;877;gd94d030ce2_9_76"/>
          <p:cNvSpPr/>
          <p:nvPr/>
        </p:nvSpPr>
        <p:spPr>
          <a:xfrm>
            <a:off x="3647437" y="3290225"/>
            <a:ext cx="1496075" cy="896275"/>
          </a:xfrm>
          <a:custGeom>
            <a:avLst/>
            <a:gdLst/>
            <a:ahLst/>
            <a:cxnLst/>
            <a:rect l="l" t="t" r="r" b="b"/>
            <a:pathLst>
              <a:path w="59843" h="35851" extrusionOk="0">
                <a:moveTo>
                  <a:pt x="3439" y="0"/>
                </a:moveTo>
                <a:cubicBezTo>
                  <a:pt x="2426" y="2533"/>
                  <a:pt x="-646" y="4933"/>
                  <a:pt x="216" y="7521"/>
                </a:cubicBezTo>
                <a:cubicBezTo>
                  <a:pt x="616" y="8722"/>
                  <a:pt x="2710" y="8058"/>
                  <a:pt x="3976" y="8058"/>
                </a:cubicBezTo>
                <a:cubicBezTo>
                  <a:pt x="11138" y="8058"/>
                  <a:pt x="21165" y="2328"/>
                  <a:pt x="25463" y="8058"/>
                </a:cubicBezTo>
                <a:cubicBezTo>
                  <a:pt x="28502" y="12109"/>
                  <a:pt x="23081" y="20836"/>
                  <a:pt x="27612" y="23099"/>
                </a:cubicBezTo>
                <a:cubicBezTo>
                  <a:pt x="31140" y="24861"/>
                  <a:pt x="33217" y="13814"/>
                  <a:pt x="36744" y="15578"/>
                </a:cubicBezTo>
                <a:cubicBezTo>
                  <a:pt x="41068" y="17740"/>
                  <a:pt x="33324" y="26664"/>
                  <a:pt x="36744" y="30082"/>
                </a:cubicBezTo>
                <a:cubicBezTo>
                  <a:pt x="40546" y="33881"/>
                  <a:pt x="46909" y="18226"/>
                  <a:pt x="50711" y="22025"/>
                </a:cubicBezTo>
                <a:cubicBezTo>
                  <a:pt x="53005" y="24317"/>
                  <a:pt x="50424" y="28548"/>
                  <a:pt x="49637" y="31694"/>
                </a:cubicBezTo>
                <a:cubicBezTo>
                  <a:pt x="49373" y="32751"/>
                  <a:pt x="48538" y="35851"/>
                  <a:pt x="49099" y="34917"/>
                </a:cubicBezTo>
                <a:cubicBezTo>
                  <a:pt x="52656" y="28993"/>
                  <a:pt x="53663" y="20280"/>
                  <a:pt x="59843" y="17190"/>
                </a:cubicBezTo>
              </a:path>
            </a:pathLst>
          </a:custGeom>
          <a:noFill/>
          <a:ln w="9525" cap="flat" cmpd="sng">
            <a:solidFill>
              <a:schemeClr val="dk2"/>
            </a:solidFill>
            <a:prstDash val="solid"/>
            <a:round/>
            <a:headEnd type="none" w="med" len="med"/>
            <a:tailEnd type="none" w="med" len="med"/>
          </a:ln>
        </p:spPr>
      </p:sp>
      <p:pic>
        <p:nvPicPr>
          <p:cNvPr id="878" name="Google Shape;878;gd94d030ce2_9_76"/>
          <p:cNvPicPr preferRelativeResize="0"/>
          <p:nvPr/>
        </p:nvPicPr>
        <p:blipFill>
          <a:blip r:embed="rId3">
            <a:alphaModFix/>
          </a:blip>
          <a:stretch>
            <a:fillRect/>
          </a:stretch>
        </p:blipFill>
        <p:spPr>
          <a:xfrm>
            <a:off x="3198800" y="2167775"/>
            <a:ext cx="3311125" cy="1852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pic>
        <p:nvPicPr>
          <p:cNvPr id="926" name="Google Shape;926;gdc83ff70eb_6_87"/>
          <p:cNvPicPr preferRelativeResize="0"/>
          <p:nvPr/>
        </p:nvPicPr>
        <p:blipFill>
          <a:blip r:embed="rId3">
            <a:alphaModFix/>
          </a:blip>
          <a:stretch>
            <a:fillRect/>
          </a:stretch>
        </p:blipFill>
        <p:spPr>
          <a:xfrm>
            <a:off x="152400" y="168400"/>
            <a:ext cx="5524500" cy="2293200"/>
          </a:xfrm>
          <a:prstGeom prst="rect">
            <a:avLst/>
          </a:prstGeom>
          <a:noFill/>
          <a:ln>
            <a:noFill/>
          </a:ln>
        </p:spPr>
      </p:pic>
      <p:pic>
        <p:nvPicPr>
          <p:cNvPr id="927" name="Google Shape;927;gdc83ff70eb_6_87"/>
          <p:cNvPicPr preferRelativeResize="0"/>
          <p:nvPr/>
        </p:nvPicPr>
        <p:blipFill>
          <a:blip r:embed="rId4">
            <a:alphaModFix/>
          </a:blip>
          <a:stretch>
            <a:fillRect/>
          </a:stretch>
        </p:blipFill>
        <p:spPr>
          <a:xfrm>
            <a:off x="217175" y="2678788"/>
            <a:ext cx="1285875" cy="371475"/>
          </a:xfrm>
          <a:prstGeom prst="rect">
            <a:avLst/>
          </a:prstGeom>
          <a:noFill/>
          <a:ln>
            <a:noFill/>
          </a:ln>
        </p:spPr>
      </p:pic>
      <p:sp>
        <p:nvSpPr>
          <p:cNvPr id="928" name="Google Shape;928;gdc83ff70eb_6_87"/>
          <p:cNvSpPr txBox="1">
            <a:spLocks noGrp="1"/>
          </p:cNvSpPr>
          <p:nvPr>
            <p:ph type="subTitle" idx="1"/>
          </p:nvPr>
        </p:nvSpPr>
        <p:spPr>
          <a:xfrm>
            <a:off x="1564600" y="2516100"/>
            <a:ext cx="7167600" cy="696900"/>
          </a:xfrm>
          <a:prstGeom prst="rect">
            <a:avLst/>
          </a:prstGeom>
          <a:noFill/>
          <a:ln>
            <a:noFill/>
          </a:ln>
        </p:spPr>
        <p:txBody>
          <a:bodyPr spcFirstLastPara="1" wrap="square" lIns="91425" tIns="91425" rIns="91425" bIns="91425" anchor="t" anchorCtr="0">
            <a:noAutofit/>
          </a:bodyPr>
          <a:lstStyle/>
          <a:p>
            <a:pPr marL="0" lvl="0" indent="-101600" algn="l" rtl="0">
              <a:spcBef>
                <a:spcPts val="0"/>
              </a:spcBef>
              <a:spcAft>
                <a:spcPts val="0"/>
              </a:spcAft>
              <a:buClr>
                <a:schemeClr val="accent3"/>
              </a:buClr>
              <a:buSzPts val="1600"/>
              <a:buFont typeface="Nunito"/>
              <a:buChar char="●"/>
            </a:pPr>
            <a:r>
              <a:rPr lang="en">
                <a:latin typeface="Nunito"/>
                <a:ea typeface="Nunito"/>
                <a:cs typeface="Nunito"/>
                <a:sym typeface="Nunito"/>
              </a:rPr>
              <a:t>Here, N is the length of the sequence, k is the length of the k-mer and N(pi) is the occurences of the k-mer</a:t>
            </a:r>
            <a:endParaRPr/>
          </a:p>
        </p:txBody>
      </p:sp>
      <p:pic>
        <p:nvPicPr>
          <p:cNvPr id="929" name="Google Shape;929;gdc83ff70eb_6_87"/>
          <p:cNvPicPr preferRelativeResize="0"/>
          <p:nvPr/>
        </p:nvPicPr>
        <p:blipFill>
          <a:blip r:embed="rId5">
            <a:alphaModFix/>
          </a:blip>
          <a:stretch>
            <a:fillRect/>
          </a:stretch>
        </p:blipFill>
        <p:spPr>
          <a:xfrm>
            <a:off x="217175" y="3267475"/>
            <a:ext cx="5390579" cy="1710300"/>
          </a:xfrm>
          <a:prstGeom prst="rect">
            <a:avLst/>
          </a:prstGeom>
          <a:noFill/>
          <a:ln>
            <a:noFill/>
          </a:ln>
        </p:spPr>
      </p:pic>
      <p:sp>
        <p:nvSpPr>
          <p:cNvPr id="930" name="Google Shape;930;gdc83ff70eb_6_87"/>
          <p:cNvSpPr txBox="1">
            <a:spLocks noGrp="1"/>
          </p:cNvSpPr>
          <p:nvPr>
            <p:ph type="title" idx="4294967295"/>
          </p:nvPr>
        </p:nvSpPr>
        <p:spPr>
          <a:xfrm>
            <a:off x="5499850" y="531200"/>
            <a:ext cx="2481000" cy="49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sz="3400" b="1" u="sng">
                <a:solidFill>
                  <a:srgbClr val="212121"/>
                </a:solidFill>
              </a:rPr>
              <a:t>K-mer Count</a:t>
            </a:r>
            <a:endParaRPr sz="3400" b="1" u="sng">
              <a:solidFill>
                <a:srgbClr val="212121"/>
              </a:solidFill>
            </a:endParaRPr>
          </a:p>
        </p:txBody>
      </p:sp>
      <p:sp>
        <p:nvSpPr>
          <p:cNvPr id="931" name="Google Shape;931;gdc83ff70eb_6_87"/>
          <p:cNvSpPr txBox="1">
            <a:spLocks noGrp="1"/>
          </p:cNvSpPr>
          <p:nvPr>
            <p:ph type="title" idx="4294967295"/>
          </p:nvPr>
        </p:nvSpPr>
        <p:spPr>
          <a:xfrm>
            <a:off x="5742950" y="3876475"/>
            <a:ext cx="3118800" cy="49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sz="3400" b="1" u="sng">
                <a:solidFill>
                  <a:srgbClr val="212121"/>
                </a:solidFill>
              </a:rPr>
              <a:t>K-mer Probabilities</a:t>
            </a:r>
            <a:endParaRPr sz="3400" b="1" u="sng">
              <a:solidFill>
                <a:srgbClr val="21212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pic>
        <p:nvPicPr>
          <p:cNvPr id="936" name="Google Shape;936;gdc83ff70eb_15_9"/>
          <p:cNvPicPr preferRelativeResize="0"/>
          <p:nvPr/>
        </p:nvPicPr>
        <p:blipFill>
          <a:blip r:embed="rId3">
            <a:alphaModFix/>
          </a:blip>
          <a:stretch>
            <a:fillRect/>
          </a:stretch>
        </p:blipFill>
        <p:spPr>
          <a:xfrm>
            <a:off x="178300" y="1155213"/>
            <a:ext cx="5651849" cy="2116400"/>
          </a:xfrm>
          <a:prstGeom prst="rect">
            <a:avLst/>
          </a:prstGeom>
          <a:noFill/>
          <a:ln>
            <a:noFill/>
          </a:ln>
        </p:spPr>
      </p:pic>
      <p:pic>
        <p:nvPicPr>
          <p:cNvPr id="937" name="Google Shape;937;gdc83ff70eb_15_9"/>
          <p:cNvPicPr preferRelativeResize="0"/>
          <p:nvPr/>
        </p:nvPicPr>
        <p:blipFill>
          <a:blip r:embed="rId4">
            <a:alphaModFix/>
          </a:blip>
          <a:stretch>
            <a:fillRect/>
          </a:stretch>
        </p:blipFill>
        <p:spPr>
          <a:xfrm>
            <a:off x="5969599" y="1155225"/>
            <a:ext cx="3034951" cy="3733335"/>
          </a:xfrm>
          <a:prstGeom prst="rect">
            <a:avLst/>
          </a:prstGeom>
          <a:noFill/>
          <a:ln>
            <a:noFill/>
          </a:ln>
        </p:spPr>
      </p:pic>
      <p:sp>
        <p:nvSpPr>
          <p:cNvPr id="938" name="Google Shape;938;gdc83ff70eb_15_9"/>
          <p:cNvSpPr txBox="1">
            <a:spLocks noGrp="1"/>
          </p:cNvSpPr>
          <p:nvPr>
            <p:ph type="title" idx="4294967295"/>
          </p:nvPr>
        </p:nvSpPr>
        <p:spPr>
          <a:xfrm>
            <a:off x="178300" y="492350"/>
            <a:ext cx="3552900" cy="49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sz="3400" b="1" u="sng">
                <a:solidFill>
                  <a:srgbClr val="212121"/>
                </a:solidFill>
              </a:rPr>
              <a:t>Generating CGR Array</a:t>
            </a:r>
            <a:endParaRPr sz="3400" b="1" u="sng">
              <a:solidFill>
                <a:srgbClr val="21212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gd94d030ce2_9_36"/>
          <p:cNvSpPr txBox="1">
            <a:spLocks noGrp="1"/>
          </p:cNvSpPr>
          <p:nvPr>
            <p:ph type="title"/>
          </p:nvPr>
        </p:nvSpPr>
        <p:spPr>
          <a:xfrm>
            <a:off x="1433550" y="272070"/>
            <a:ext cx="6276900" cy="75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b="1">
                <a:solidFill>
                  <a:srgbClr val="212121"/>
                </a:solidFill>
              </a:rPr>
              <a:t>Support Vector Machines</a:t>
            </a:r>
            <a:endParaRPr b="1">
              <a:solidFill>
                <a:srgbClr val="212121"/>
              </a:solidFill>
            </a:endParaRPr>
          </a:p>
        </p:txBody>
      </p:sp>
      <p:grpSp>
        <p:nvGrpSpPr>
          <p:cNvPr id="891" name="Google Shape;891;gd94d030ce2_9_36"/>
          <p:cNvGrpSpPr/>
          <p:nvPr/>
        </p:nvGrpSpPr>
        <p:grpSpPr>
          <a:xfrm rot="-5400000">
            <a:off x="3372350" y="1307831"/>
            <a:ext cx="557997" cy="510337"/>
            <a:chOff x="5177300" y="2314950"/>
            <a:chExt cx="341575" cy="312400"/>
          </a:xfrm>
        </p:grpSpPr>
        <p:sp>
          <p:nvSpPr>
            <p:cNvPr id="892" name="Google Shape;892;gd94d030ce2_9_36"/>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gd94d030ce2_9_36"/>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gd94d030ce2_9_36"/>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gd94d030ce2_9_36"/>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gd94d030ce2_9_36"/>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7" name="Google Shape;897;gd94d030ce2_9_36"/>
          <p:cNvGrpSpPr/>
          <p:nvPr/>
        </p:nvGrpSpPr>
        <p:grpSpPr>
          <a:xfrm rot="5400000">
            <a:off x="788331" y="3803329"/>
            <a:ext cx="557997" cy="510337"/>
            <a:chOff x="5177300" y="2314950"/>
            <a:chExt cx="341575" cy="312400"/>
          </a:xfrm>
        </p:grpSpPr>
        <p:sp>
          <p:nvSpPr>
            <p:cNvPr id="898" name="Google Shape;898;gd94d030ce2_9_36"/>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gd94d030ce2_9_36"/>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gd94d030ce2_9_36"/>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gd94d030ce2_9_36"/>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gd94d030ce2_9_36"/>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903" name="Google Shape;903;gd94d030ce2_9_36" descr="&lt;math xmlns=&quot;http://www.w3.org/1998/Math/MathML&quot;&gt;&lt;mover&gt;&lt;mi&gt;&amp;#x3C9;&lt;/mi&gt;&lt;mo&gt;&amp;#x2192;&lt;/mo&gt;&lt;/mover&gt;&lt;mo&gt;.&lt;/mo&gt;&lt;mover&gt;&lt;mi&gt;u&lt;/mi&gt;&lt;mo&gt;&amp;#x2192;&lt;/mo&gt;&lt;/mover&gt;&lt;mo&gt;&amp;#xA0;&lt;/mo&gt;&lt;mo&gt;&amp;#x2265;&lt;/mo&gt;&lt;mo&gt;&amp;#xA0;&lt;/mo&gt;&lt;mi&gt;c&lt;/mi&gt;&lt;mspace linebreak=&quot;newline&quot;/&gt;&lt;mover&gt;&lt;mi&gt;&amp;#x3C9;&lt;/mi&gt;&lt;mo&gt;&amp;#x2192;&lt;/mo&gt;&lt;/mover&gt;&lt;mo&gt;.&lt;/mo&gt;&lt;mover&gt;&lt;mi&gt;u&lt;/mi&gt;&lt;mo&gt;&amp;#x2192;&lt;/mo&gt;&lt;/mover&gt;&lt;mo&gt;&amp;#xA0;&lt;/mo&gt;&lt;mo&gt;+&lt;/mo&gt;&lt;mo&gt;&amp;#xA0;&lt;/mo&gt;&lt;mi&gt;b&lt;/mi&gt;&lt;mo&gt;&amp;#xA0;&lt;/mo&gt;&lt;mo&gt;&amp;#x2265;&lt;/mo&gt;&lt;mo&gt;&amp;#xA0;&lt;/mo&gt;&lt;mn&gt;0&lt;/mn&gt;&lt;/math&gt;" title="omega with rightwards arrow on top. u with rightwards arrow on top space greater or equal than space c&#10;omega with rightwards arrow on top. u with rightwards arrow on top space plus space b space greater or equal than space 0"/>
          <p:cNvPicPr preferRelativeResize="0"/>
          <p:nvPr/>
        </p:nvPicPr>
        <p:blipFill>
          <a:blip r:embed="rId3">
            <a:alphaModFix/>
          </a:blip>
          <a:stretch>
            <a:fillRect/>
          </a:stretch>
        </p:blipFill>
        <p:spPr>
          <a:xfrm>
            <a:off x="4703000" y="1413513"/>
            <a:ext cx="2811450" cy="1142150"/>
          </a:xfrm>
          <a:prstGeom prst="rect">
            <a:avLst/>
          </a:prstGeom>
          <a:noFill/>
          <a:ln w="9525" cap="flat" cmpd="sng">
            <a:solidFill>
              <a:srgbClr val="999999"/>
            </a:solidFill>
            <a:prstDash val="solid"/>
            <a:round/>
            <a:headEnd type="none" w="sm" len="sm"/>
            <a:tailEnd type="none" w="sm" len="sm"/>
          </a:ln>
        </p:spPr>
      </p:pic>
      <p:pic>
        <p:nvPicPr>
          <p:cNvPr id="904" name="Google Shape;904;gd94d030ce2_9_36"/>
          <p:cNvPicPr preferRelativeResize="0"/>
          <p:nvPr/>
        </p:nvPicPr>
        <p:blipFill rotWithShape="1">
          <a:blip r:embed="rId4">
            <a:alphaModFix/>
          </a:blip>
          <a:srcRect l="31694" t="37120" r="43210" b="27079"/>
          <a:stretch/>
        </p:blipFill>
        <p:spPr>
          <a:xfrm>
            <a:off x="528175" y="1178650"/>
            <a:ext cx="2774390" cy="2225274"/>
          </a:xfrm>
          <a:prstGeom prst="rect">
            <a:avLst/>
          </a:prstGeom>
          <a:noFill/>
          <a:ln>
            <a:noFill/>
          </a:ln>
        </p:spPr>
      </p:pic>
      <p:pic>
        <p:nvPicPr>
          <p:cNvPr id="905" name="Google Shape;905;gd94d030ce2_9_36" descr="&lt;math xmlns=&quot;http://www.w3.org/1998/Math/MathML&quot;&gt;&lt;mover&gt;&lt;mi&gt;&amp;#x3C9;&lt;/mi&gt;&lt;mo&gt;&amp;#x2192;&lt;/mo&gt;&lt;/mover&gt;&lt;mo&gt;.&lt;/mo&gt;&lt;mover&gt;&lt;msub&gt;&lt;mi&gt;u&lt;/mi&gt;&lt;mo&gt;+&lt;/mo&gt;&lt;/msub&gt;&lt;mo&gt;&amp;#x2192;&lt;/mo&gt;&lt;/mover&gt;&lt;mo&gt;&amp;#xA0;&lt;/mo&gt;&lt;mo&gt;+&lt;/mo&gt;&lt;mo&gt;&amp;#xA0;&lt;/mo&gt;&lt;mi&gt;b&lt;/mi&gt;&lt;mo&gt;&amp;#xA0;&lt;/mo&gt;&lt;mo&gt;&amp;#x2265;&lt;/mo&gt;&lt;mo&gt;&amp;#xA0;&lt;/mo&gt;&lt;mn&gt;1&lt;/mn&gt;&lt;mspace linebreak=&quot;newline&quot;/&gt;&lt;mover&gt;&lt;mi&gt;&amp;#x3C9;&lt;/mi&gt;&lt;mo&gt;&amp;#x2192;&lt;/mo&gt;&lt;/mover&gt;&lt;mo&gt;.&lt;/mo&gt;&lt;mover&gt;&lt;msub&gt;&lt;mi&gt;u&lt;/mi&gt;&lt;mo&gt;-&lt;/mo&gt;&lt;/msub&gt;&lt;mo&gt;&amp;#x2192;&lt;/mo&gt;&lt;/mover&gt;&lt;mo&gt;&amp;#xA0;&lt;/mo&gt;&lt;mo&gt;+&lt;/mo&gt;&lt;mo&gt;&amp;#xA0;&lt;/mo&gt;&lt;mi&gt;b&lt;/mi&gt;&lt;mo&gt;&amp;#xA0;&lt;/mo&gt;&lt;mo&gt;&amp;#x2265;&lt;/mo&gt;&lt;mo&gt;&amp;#xA0;&lt;/mo&gt;&lt;mo&gt;-&lt;/mo&gt;&lt;mn&gt;1&lt;/mn&gt;&lt;/math&gt;" title="omega with rightwards arrow on top. stack u subscript plus with rightwards arrow on top space plus space b space greater or equal than space 1&#10;omega with rightwards arrow on top. stack u subscript minus with rightwards arrow on top space plus space b space greater or equal than space minus 1"/>
          <p:cNvPicPr preferRelativeResize="0"/>
          <p:nvPr/>
        </p:nvPicPr>
        <p:blipFill>
          <a:blip r:embed="rId5">
            <a:alphaModFix/>
          </a:blip>
          <a:stretch>
            <a:fillRect/>
          </a:stretch>
        </p:blipFill>
        <p:spPr>
          <a:xfrm>
            <a:off x="4703000" y="3195351"/>
            <a:ext cx="2508651" cy="1142150"/>
          </a:xfrm>
          <a:prstGeom prst="rect">
            <a:avLst/>
          </a:prstGeom>
          <a:noFill/>
          <a:ln w="9525" cap="flat" cmpd="sng">
            <a:solidFill>
              <a:srgbClr val="999999"/>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9"/>
        <p:cNvGrpSpPr/>
        <p:nvPr/>
      </p:nvGrpSpPr>
      <p:grpSpPr>
        <a:xfrm>
          <a:off x="0" y="0"/>
          <a:ext cx="0" cy="0"/>
          <a:chOff x="0" y="0"/>
          <a:chExt cx="0" cy="0"/>
        </a:xfrm>
      </p:grpSpPr>
      <p:pic>
        <p:nvPicPr>
          <p:cNvPr id="910" name="Google Shape;910;gd94d030ce2_9_56" descr="&lt;math xmlns=&quot;http://www.w3.org/1998/Math/MathML&quot;&gt;&lt;msub&gt;&lt;mi&gt;y&lt;/mi&gt;&lt;mi&gt;i&lt;/mi&gt;&lt;/msub&gt;&lt;mo&gt;&amp;#xA0;&lt;/mo&gt;&lt;mo&gt;=&lt;/mo&gt;&lt;mfenced open=&quot;{&quot; close=&quot;&quot;&gt;&lt;mtable columnalign=&quot;left&quot;&gt;&lt;mtr&gt;&lt;mtd&gt;&lt;mo&gt;&amp;#xA0;&lt;/mo&gt;&lt;mo&gt;&amp;#xA0;&lt;/mo&gt;&lt;mo&gt;&amp;#xA0;&lt;/mo&gt;&lt;mn&gt;1&lt;/mn&gt;&lt;mo&gt;,&lt;/mo&gt;&lt;mo&gt;&amp;#xA0;&lt;/mo&gt;&lt;mo&gt;+&lt;/mo&gt;&lt;mi&gt;v&lt;/mi&gt;&lt;mi&gt;e&lt;/mi&gt;&lt;mo&gt;&amp;#xA0;&lt;/mo&gt;&lt;mi&gt;s&lt;/mi&gt;&lt;mi&gt;a&lt;/mi&gt;&lt;mi&gt;m&lt;/mi&gt;&lt;mi&gt;p&lt;/mi&gt;&lt;mi&gt;l&lt;/mi&gt;&lt;mi&gt;e&lt;/mi&gt;&lt;mi&gt;s&lt;/mi&gt;&lt;/mtd&gt;&lt;/mtr&gt;&lt;mtr&gt;&lt;mtd&gt;&lt;mo&gt;-&lt;/mo&gt;&lt;mn&gt;1&lt;/mn&gt;&lt;mo&gt;,&lt;/mo&gt;&lt;mo&gt;&amp;#xA0;&lt;/mo&gt;&lt;mo&gt;-&lt;/mo&gt;&lt;mi&gt;v&lt;/mi&gt;&lt;mi&gt;e&lt;/mi&gt;&lt;mo&gt;&amp;#xA0;&lt;/mo&gt;&lt;mi&gt;s&lt;/mi&gt;&lt;mi&gt;a&lt;/mi&gt;&lt;mi&gt;m&lt;/mi&gt;&lt;mi&gt;p&lt;/mi&gt;&lt;mi&gt;l&lt;/mi&gt;&lt;mi&gt;e&lt;/mi&gt;&lt;mi&gt;s&lt;/mi&gt;&lt;/mtd&gt;&lt;/mtr&gt;&lt;/mtable&gt;&lt;/mfenced&gt;&lt;/math&gt;" title="y subscript i space equals open curly brackets table attributes columnalign left end attributes row cell space space space 1 comma space plus v e space s a m p l e s end cell row cell negative 1 comma space minus v e space s a m p l e s end cell end table close"/>
          <p:cNvPicPr preferRelativeResize="0"/>
          <p:nvPr/>
        </p:nvPicPr>
        <p:blipFill>
          <a:blip r:embed="rId3">
            <a:alphaModFix/>
          </a:blip>
          <a:stretch>
            <a:fillRect/>
          </a:stretch>
        </p:blipFill>
        <p:spPr>
          <a:xfrm>
            <a:off x="657675" y="800175"/>
            <a:ext cx="2679875" cy="715650"/>
          </a:xfrm>
          <a:prstGeom prst="rect">
            <a:avLst/>
          </a:prstGeom>
          <a:noFill/>
          <a:ln w="9525" cap="flat" cmpd="sng">
            <a:solidFill>
              <a:srgbClr val="999999"/>
            </a:solidFill>
            <a:prstDash val="solid"/>
            <a:round/>
            <a:headEnd type="none" w="sm" len="sm"/>
            <a:tailEnd type="none" w="sm" len="sm"/>
          </a:ln>
        </p:spPr>
      </p:pic>
      <p:pic>
        <p:nvPicPr>
          <p:cNvPr id="911" name="Google Shape;911;gd94d030ce2_9_56" descr="&lt;math xmlns=&quot;http://www.w3.org/1998/Math/MathML&quot;&gt;&lt;msub&gt;&lt;mi&gt;y&lt;/mi&gt;&lt;mi&gt;i&lt;/mi&gt;&lt;/msub&gt;&lt;mfenced&gt;&lt;mrow&gt;&lt;mover&gt;&lt;mi&gt;&amp;#x3C9;&lt;/mi&gt;&lt;mo&gt;&amp;#x2192;&lt;/mo&gt;&lt;/mover&gt;&lt;mo&gt;.&lt;/mo&gt;&lt;mover&gt;&lt;msub&gt;&lt;mi&gt;u&lt;/mi&gt;&lt;mo&gt;+&lt;/mo&gt;&lt;/msub&gt;&lt;mo&gt;&amp;#x2192;&lt;/mo&gt;&lt;/mover&gt;&lt;mo&gt;&amp;#xA0;&lt;/mo&gt;&lt;mo&gt;+&lt;/mo&gt;&lt;mo&gt;&amp;#xA0;&lt;/mo&gt;&lt;mi&gt;b&lt;/mi&gt;&lt;/mrow&gt;&lt;/mfenced&gt;&lt;mo&gt;&amp;#xA0;&lt;/mo&gt;&lt;mo&gt;&amp;#x2265;&lt;/mo&gt;&lt;mo&gt;&amp;#xA0;&lt;/mo&gt;&lt;mn&gt;1&lt;/mn&gt;&lt;mspace linebreak=&quot;newline&quot;/&gt;&lt;msub&gt;&lt;mi&gt;y&lt;/mi&gt;&lt;mi&gt;i&lt;/mi&gt;&lt;/msub&gt;&lt;mfenced&gt;&lt;mrow&gt;&lt;mover&gt;&lt;mi&gt;&amp;#x3C9;&lt;/mi&gt;&lt;mo&gt;&amp;#x2192;&lt;/mo&gt;&lt;/mover&gt;&lt;mo&gt;.&lt;/mo&gt;&lt;mover&gt;&lt;msub&gt;&lt;mi&gt;u&lt;/mi&gt;&lt;mo&gt;-&lt;/mo&gt;&lt;/msub&gt;&lt;mo&gt;&amp;#x2192;&lt;/mo&gt;&lt;/mover&gt;&lt;mo&gt;&amp;#xA0;&lt;/mo&gt;&lt;mo&gt;+&lt;/mo&gt;&lt;mo&gt;&amp;#xA0;&lt;/mo&gt;&lt;mi&gt;b&lt;/mi&gt;&lt;/mrow&gt;&lt;/mfenced&gt;&lt;mo&gt;&amp;#xA0;&lt;/mo&gt;&lt;mo&gt;&amp;#x2265;&lt;/mo&gt;&lt;mo&gt;-&lt;/mo&gt;&lt;mfenced&gt;&lt;mrow&gt;&lt;mo&gt;-&lt;/mo&gt;&lt;mn&gt;1&lt;/mn&gt;&lt;/mrow&gt;&lt;/mfenced&gt;&lt;mo&gt;&amp;#xA0;&lt;/mo&gt;&lt;mo&gt;=&lt;/mo&gt;&lt;mo&gt;&amp;#xA0;&lt;/mo&gt;&lt;mn&gt;1&lt;/mn&gt;&lt;mspace linebreak=&quot;newline&quot;/&gt;&lt;mspace linebreak=&quot;newline&quot;/&gt;&lt;/math&gt;" title="y subscript i open parentheses omega with rightwards arrow on top. stack u subscript plus with rightwards arrow on top space plus space b close parentheses space greater or equal than space 1&#10;y subscript i open parentheses omega with rightwards arrow on top. stack u subscript minus with rightwards arrow on top space plus space b close parentheses space greater or equal than negative open parentheses negative 1 close parentheses space equals space 1&#10;&#10;"/>
          <p:cNvPicPr preferRelativeResize="0"/>
          <p:nvPr/>
        </p:nvPicPr>
        <p:blipFill>
          <a:blip r:embed="rId4">
            <a:alphaModFix/>
          </a:blip>
          <a:stretch>
            <a:fillRect/>
          </a:stretch>
        </p:blipFill>
        <p:spPr>
          <a:xfrm>
            <a:off x="657675" y="2016650"/>
            <a:ext cx="3396100" cy="959084"/>
          </a:xfrm>
          <a:prstGeom prst="rect">
            <a:avLst/>
          </a:prstGeom>
          <a:noFill/>
          <a:ln w="9525" cap="flat" cmpd="sng">
            <a:solidFill>
              <a:srgbClr val="999999"/>
            </a:solidFill>
            <a:prstDash val="solid"/>
            <a:round/>
            <a:headEnd type="none" w="sm" len="sm"/>
            <a:tailEnd type="none" w="sm" len="sm"/>
          </a:ln>
        </p:spPr>
      </p:pic>
      <p:pic>
        <p:nvPicPr>
          <p:cNvPr id="912" name="Google Shape;912;gd94d030ce2_9_56" descr="&lt;math xmlns=&quot;http://www.w3.org/1998/Math/MathML&quot;&gt;&lt;msub&gt;&lt;mi&gt;y&lt;/mi&gt;&lt;mi&gt;i&lt;/mi&gt;&lt;/msub&gt;&lt;mfenced&gt;&lt;mrow&gt;&lt;mover&gt;&lt;mi&gt;&amp;#x3C9;&lt;/mi&gt;&lt;mo&gt;&amp;#x2192;&lt;/mo&gt;&lt;/mover&gt;&lt;mo&gt;.&lt;/mo&gt;&lt;mover&gt;&lt;mi&gt;u&lt;/mi&gt;&lt;mo&gt;&amp;#x2192;&lt;/mo&gt;&lt;/mover&gt;&lt;/mrow&gt;&lt;/mfenced&gt;&lt;mo&gt;&amp;#xA0;&lt;/mo&gt;&lt;mo&gt;-&lt;/mo&gt;&lt;mo&gt;&amp;#xA0;&lt;/mo&gt;&lt;mn&gt;1&lt;/mn&gt;&lt;mo&gt;&amp;#xA0;&lt;/mo&gt;&lt;mo&gt;&amp;#x2265;&lt;/mo&gt;&lt;mo&gt;&amp;#xA0;&lt;/mo&gt;&lt;mn&gt;0&lt;/mn&gt;&lt;/math&gt;" title="y subscript i open parentheses omega with rightwards arrow on top. u with rightwards arrow on top close parentheses space minus space 1 space greater or equal than space 0"/>
          <p:cNvPicPr preferRelativeResize="0"/>
          <p:nvPr/>
        </p:nvPicPr>
        <p:blipFill>
          <a:blip r:embed="rId5">
            <a:alphaModFix/>
          </a:blip>
          <a:stretch>
            <a:fillRect/>
          </a:stretch>
        </p:blipFill>
        <p:spPr>
          <a:xfrm>
            <a:off x="657675" y="3476550"/>
            <a:ext cx="2423825" cy="321925"/>
          </a:xfrm>
          <a:prstGeom prst="rect">
            <a:avLst/>
          </a:prstGeom>
          <a:noFill/>
          <a:ln w="9525" cap="flat" cmpd="sng">
            <a:solidFill>
              <a:srgbClr val="999999"/>
            </a:solidFill>
            <a:prstDash val="solid"/>
            <a:round/>
            <a:headEnd type="none" w="sm" len="sm"/>
            <a:tailEnd type="none" w="sm" len="sm"/>
          </a:ln>
        </p:spPr>
      </p:pic>
      <p:pic>
        <p:nvPicPr>
          <p:cNvPr id="913" name="Google Shape;913;gd94d030ce2_9_56" descr="&lt;math xmlns=&quot;http://www.w3.org/1998/Math/MathML&quot;&gt;&lt;msub&gt;&lt;mi&gt;y&lt;/mi&gt;&lt;mi&gt;i&lt;/mi&gt;&lt;/msub&gt;&lt;mfenced&gt;&lt;mrow&gt;&lt;mover&gt;&lt;mi&gt;&amp;#x3C9;&lt;/mi&gt;&lt;mo&gt;&amp;#x2192;&lt;/mo&gt;&lt;/mover&gt;&lt;mo&gt;.&lt;/mo&gt;&lt;mover&gt;&lt;mi&gt;u&lt;/mi&gt;&lt;mo&gt;&amp;#x2192;&lt;/mo&gt;&lt;/mover&gt;&lt;mo&gt;&amp;#xA0;&lt;/mo&gt;&lt;mo&gt;+&lt;/mo&gt;&lt;mpadded lspace=&quot;-3px&quot;&gt;&lt;mo&gt;&amp;#xA0;&lt;/mo&gt;&lt;mi&gt;b&lt;/mi&gt;&lt;mo&gt;&amp;#xA0;&lt;/mo&gt;&lt;/mpadded&gt;&lt;/mrow&gt;&lt;/mfenced&gt;&lt;mo&gt;-&lt;/mo&gt;&lt;mo&gt;&amp;#xA0;&lt;/mo&gt;&lt;mn&gt;1&lt;/mn&gt;&lt;mo&gt;&amp;#xA0;&lt;/mo&gt;&lt;mo&gt;=&lt;/mo&gt;&lt;mo&gt;&amp;#xA0;&lt;/mo&gt;&lt;mn&gt;0&lt;/mn&gt;&lt;/math&gt;" title="y subscript i open parentheses omega with rightwards arrow on top. u with rightwards arrow on top space plus space b space close parentheses minus space 1 space equals space 0"/>
          <p:cNvPicPr preferRelativeResize="0"/>
          <p:nvPr/>
        </p:nvPicPr>
        <p:blipFill>
          <a:blip r:embed="rId6">
            <a:alphaModFix/>
          </a:blip>
          <a:stretch>
            <a:fillRect/>
          </a:stretch>
        </p:blipFill>
        <p:spPr>
          <a:xfrm>
            <a:off x="5200376" y="997038"/>
            <a:ext cx="3029950" cy="321925"/>
          </a:xfrm>
          <a:prstGeom prst="rect">
            <a:avLst/>
          </a:prstGeom>
          <a:noFill/>
          <a:ln w="9525" cap="flat" cmpd="sng">
            <a:solidFill>
              <a:srgbClr val="999999"/>
            </a:solidFill>
            <a:prstDash val="solid"/>
            <a:round/>
            <a:headEnd type="none" w="sm" len="sm"/>
            <a:tailEnd type="none" w="sm" len="sm"/>
          </a:ln>
        </p:spPr>
      </p:pic>
      <p:pic>
        <p:nvPicPr>
          <p:cNvPr id="914" name="Google Shape;914;gd94d030ce2_9_56"/>
          <p:cNvPicPr preferRelativeResize="0"/>
          <p:nvPr/>
        </p:nvPicPr>
        <p:blipFill rotWithShape="1">
          <a:blip r:embed="rId7">
            <a:alphaModFix/>
          </a:blip>
          <a:srcRect l="31806" t="38100" r="43224" b="26729"/>
          <a:stretch/>
        </p:blipFill>
        <p:spPr>
          <a:xfrm>
            <a:off x="5160625" y="1889200"/>
            <a:ext cx="3109450" cy="2462625"/>
          </a:xfrm>
          <a:prstGeom prst="rect">
            <a:avLst/>
          </a:prstGeom>
          <a:noFill/>
          <a:ln>
            <a:noFill/>
          </a:ln>
        </p:spPr>
      </p:pic>
      <p:cxnSp>
        <p:nvCxnSpPr>
          <p:cNvPr id="915" name="Google Shape;915;gd94d030ce2_9_56"/>
          <p:cNvCxnSpPr/>
          <p:nvPr/>
        </p:nvCxnSpPr>
        <p:spPr>
          <a:xfrm>
            <a:off x="4573600" y="246788"/>
            <a:ext cx="67200" cy="4498800"/>
          </a:xfrm>
          <a:prstGeom prst="straightConnector1">
            <a:avLst/>
          </a:prstGeom>
          <a:noFill/>
          <a:ln w="38100" cap="flat" cmpd="sng">
            <a:solidFill>
              <a:schemeClr val="dk2"/>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pic>
        <p:nvPicPr>
          <p:cNvPr id="920" name="Google Shape;920;gd94d030ce2_9_62" descr="&lt;math xmlns=&quot;http://www.w3.org/1998/Math/MathML&quot;&gt;&lt;mi&gt;W&lt;/mi&gt;&lt;mi&gt;i&lt;/mi&gt;&lt;mi&gt;d&lt;/mi&gt;&lt;mi&gt;t&lt;/mi&gt;&lt;mi&gt;h&lt;/mi&gt;&lt;mo&gt;&amp;#xA0;&lt;/mo&gt;&lt;mo&gt;=&lt;/mo&gt;&lt;mo&gt;&amp;#xA0;&lt;/mo&gt;&lt;mfenced&gt;&lt;mrow&gt;&lt;mover&gt;&lt;msub&gt;&lt;mi&gt;u&lt;/mi&gt;&lt;mo&gt;+&lt;/mo&gt;&lt;/msub&gt;&lt;mo&gt;&amp;#x2192;&lt;/mo&gt;&lt;/mover&gt;&lt;mo&gt;&amp;#xA0;&lt;/mo&gt;&lt;mo&gt;-&lt;/mo&gt;&lt;mo&gt;&amp;#xA0;&lt;/mo&gt;&lt;mover&gt;&lt;msub&gt;&lt;mi&gt;u&lt;/mi&gt;&lt;mo&gt;-&lt;/mo&gt;&lt;/msub&gt;&lt;mo&gt;&amp;#x2192;&lt;/mo&gt;&lt;/mover&gt;&lt;/mrow&gt;&lt;/mfenced&gt;&lt;mo&gt;.&lt;/mo&gt;&lt;mo&gt;&amp;#xA0;&lt;/mo&gt;&lt;mfenced&gt;&lt;mfrac&gt;&lt;mover&gt;&lt;mi&gt;&amp;#x3C9;&lt;/mi&gt;&lt;mo&gt;&amp;#x2192;&lt;/mo&gt;&lt;/mover&gt;&lt;mrow&gt;&lt;mo&gt;|&lt;/mo&gt;&lt;mover&gt;&lt;mi&gt;&amp;#x3C9;&lt;/mi&gt;&lt;mo&gt;&amp;#x2192;&lt;/mo&gt;&lt;/mover&gt;&lt;mo&gt;|&lt;/mo&gt;&lt;/mrow&gt;&lt;/mfrac&gt;&lt;/mfenced&gt;&lt;mo&gt;&amp;#xA0;&lt;/mo&gt;&lt;mo&gt;=&lt;/mo&gt;&lt;mo&gt;&amp;#xA0;&lt;/mo&gt;&lt;mover&gt;&lt;msub&gt;&lt;mi&gt;u&lt;/mi&gt;&lt;mo&gt;+&lt;/mo&gt;&lt;/msub&gt;&lt;mo&gt;&amp;#x2192;&lt;/mo&gt;&lt;/mover&gt;&lt;mo&gt;.&lt;/mo&gt;&lt;mo&gt;&amp;#xA0;&lt;/mo&gt;&lt;mfenced&gt;&lt;mfrac&gt;&lt;mover&gt;&lt;mi&gt;&amp;#x3C9;&lt;/mi&gt;&lt;mo&gt;&amp;#x2192;&lt;/mo&gt;&lt;/mover&gt;&lt;mrow&gt;&lt;mo&gt;|&lt;/mo&gt;&lt;mover&gt;&lt;mi&gt;&amp;#x3C9;&lt;/mi&gt;&lt;mo&gt;&amp;#x2192;&lt;/mo&gt;&lt;/mover&gt;&lt;mo&gt;|&lt;/mo&gt;&lt;/mrow&gt;&lt;/mfrac&gt;&lt;/mfenced&gt;&lt;mo&gt;&amp;#xA0;&lt;/mo&gt;&lt;mo&gt;-&lt;/mo&gt;&lt;mo&gt;&amp;#xA0;&lt;/mo&gt;&lt;mover&gt;&lt;msub&gt;&lt;mi&gt;u&lt;/mi&gt;&lt;mo&gt;-&lt;/mo&gt;&lt;/msub&gt;&lt;mo&gt;&amp;#x2192;&lt;/mo&gt;&lt;/mover&gt;&lt;mo&gt;.&lt;/mo&gt;&lt;mo&gt;&amp;#xA0;&lt;/mo&gt;&lt;mfenced&gt;&lt;mfrac&gt;&lt;mover&gt;&lt;mi&gt;&amp;#x3C9;&lt;/mi&gt;&lt;mo&gt;&amp;#x2192;&lt;/mo&gt;&lt;/mover&gt;&lt;mrow&gt;&lt;mo&gt;|&lt;/mo&gt;&lt;mover&gt;&lt;mi&gt;&amp;#x3C9;&lt;/mi&gt;&lt;mo&gt;&amp;#x2192;&lt;/mo&gt;&lt;/mover&gt;&lt;mo&gt;|&lt;/mo&gt;&lt;/mrow&gt;&lt;/mfrac&gt;&lt;/mfenced&gt;&lt;mo&gt;&amp;#xA0;&lt;/mo&gt;&lt;mspace linebreak=&quot;newline&quot;/&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lt;/mo&gt;&lt;mfrac&gt;&lt;mrow&gt;&lt;mo&gt;&amp;#xA0;&lt;/mo&gt;&lt;mfenced&gt;&lt;mrow&gt;&lt;mn&gt;1&lt;/mn&gt;&lt;mo&gt;-&lt;/mo&gt;&lt;mi&gt;b&lt;/mi&gt;&lt;/mrow&gt;&lt;/mfenced&gt;&lt;/mrow&gt;&lt;mrow&gt;&lt;mo&gt;|&lt;/mo&gt;&lt;mover&gt;&lt;mi&gt;&amp;#x3C9;&lt;/mi&gt;&lt;mo&gt;&amp;#x2192;&lt;/mo&gt;&lt;/mover&gt;&lt;mo&gt;|&lt;/mo&gt;&lt;/mrow&gt;&lt;/mfrac&gt;&lt;mo&gt;&amp;#xA0;&lt;/mo&gt;&lt;mo&gt;-&lt;/mo&gt;&lt;mfrac&gt;&lt;mrow&gt;&lt;mo&gt;&amp;#xA0;&lt;/mo&gt;&lt;mfenced&gt;&lt;mrow&gt;&lt;mo&gt;-&lt;/mo&gt;&lt;mn&gt;1&lt;/mn&gt;&lt;mo&gt;&amp;#xA0;&lt;/mo&gt;&lt;mo&gt;-&lt;/mo&gt;&lt;mi&gt;b&lt;/mi&gt;&lt;/mrow&gt;&lt;/mfenced&gt;&lt;/mrow&gt;&lt;mrow&gt;&lt;mo&gt;|&lt;/mo&gt;&lt;mover&gt;&lt;mi&gt;&amp;#x3C9;&lt;/mi&gt;&lt;mo&gt;&amp;#x2192;&lt;/mo&gt;&lt;/mover&gt;&lt;mo&gt;|&lt;/mo&gt;&lt;/mrow&gt;&lt;/mfrac&gt;&lt;mspace linebreak=&quot;newline&quot;/&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amp;#xA0;&lt;/mo&gt;&lt;mo&gt;=&lt;/mo&gt;&lt;mfrac&gt;&lt;mrow&gt;&lt;mo&gt;&amp;#xA0;&lt;/mo&gt;&lt;mn&gt;2&lt;/mn&gt;&lt;/mrow&gt;&lt;mrow&gt;&lt;mo&gt;|&lt;/mo&gt;&lt;mover&gt;&lt;mi&gt;&amp;#x3C9;&lt;/mi&gt;&lt;mo&gt;&amp;#x2192;&lt;/mo&gt;&lt;/mover&gt;&lt;mo&gt;|&lt;/mo&gt;&lt;/mrow&gt;&lt;/mfrac&gt;&lt;mo&gt;&amp;#xA0;&lt;/mo&gt;&lt;mo&gt;=&lt;/mo&gt;&lt;mfrac&gt;&lt;mrow&gt;&lt;mo&gt;&amp;#xA0;&lt;/mo&gt;&lt;mn&gt;2&lt;/mn&gt;&lt;/mrow&gt;&lt;msqrt&gt;&lt;msup&gt;&lt;msub&gt;&lt;mi&gt;&amp;#x3C9;&lt;/mi&gt;&lt;mn&gt;1&lt;/mn&gt;&lt;/msub&gt;&lt;mn&gt;2&lt;/mn&gt;&lt;/msup&gt;&lt;mo&gt;&amp;#xA0;&lt;/mo&gt;&lt;mo&gt;+&lt;/mo&gt;&lt;mo&gt;&amp;#xA0;&lt;/mo&gt;&lt;msup&gt;&lt;msub&gt;&lt;mi&gt;&amp;#x3C9;&lt;/mi&gt;&lt;mn&gt;2&lt;/mn&gt;&lt;/msub&gt;&lt;mn&gt;2&lt;/mn&gt;&lt;/msup&gt;&lt;/msqrt&gt;&lt;/mfrac&gt;&lt;mo&gt;&amp;#xA0;&lt;/mo&gt;&lt;mo&gt;.&lt;/mo&gt;&lt;mo&gt;.&lt;/mo&gt;&lt;mo&gt;.&lt;/mo&gt;&lt;mo&gt;.&lt;/mo&gt;&lt;mo&gt;.&lt;/mo&gt;&lt;mo&gt;.&lt;/mo&gt;&lt;mo&gt;.&lt;/mo&gt;&lt;mo&gt;.&lt;/mo&gt;&lt;mo&gt;.&lt;/mo&gt;&lt;mo&gt;.&lt;/mo&gt;&lt;mo&gt;.&lt;/mo&gt;&lt;mo&gt;.&lt;/mo&gt;&lt;mo&gt;.&lt;/mo&gt;&lt;mo&gt;.&lt;/mo&gt;&lt;mo&gt;.&lt;/mo&gt;&lt;mo&gt;.&lt;/mo&gt;&lt;mo&gt;.&lt;/mo&gt;&lt;mo&gt;.&lt;/mo&gt;&lt;mo&gt;&amp;#xA0;&lt;/mo&gt;&lt;mi&gt;T&lt;/mi&gt;&lt;mi&gt;o&lt;/mi&gt;&lt;mo&gt;&amp;#xA0;&lt;/mo&gt;&lt;mi&gt;b&lt;/mi&gt;&lt;mi&gt;e&lt;/mi&gt;&lt;mo&gt;&amp;#xA0;&lt;/mo&gt;&lt;mi&gt;m&lt;/mi&gt;&lt;mi&gt;a&lt;/mi&gt;&lt;mi&gt;x&lt;/mi&gt;&lt;mi&gt;i&lt;/mi&gt;&lt;mi&gt;m&lt;/mi&gt;&lt;mi&gt;i&lt;/mi&gt;&lt;mi&gt;s&lt;/mi&gt;&lt;mi&gt;e&lt;/mi&gt;&lt;mi&gt;d&lt;/mi&gt;&lt;/math&gt;" title="W i d t h space equals space open parentheses stack u subscript plus with rightwards arrow on top space minus space stack u subscript minus with rightwards arrow on top close parentheses. space open parentheses fraction numerator omega with rightwards arrow on top over denominator vertical line omega with rightwards arrow on top vertical line end fraction close parentheses space equals space stack u subscript plus with rightwards arrow on top. space open parentheses fraction numerator omega with rightwards arrow on top over denominator vertical line omega with rightwards arrow on top vertical line end fraction close parentheses space minus space stack u subscript minus with rightwards arrow on top. space open parentheses fraction numerator omega with rightwards arrow on top over denominator vertical line omega with rightwards arrow on top vertical line end fraction close parentheses space&#10;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equals fraction numerator space open parentheses 1 minus b close parentheses over denominator vertical line omega with rightwards arrow on top vertical line end fraction space minus fraction numerator space open parentheses negative 1 space minus b close parentheses over denominator vertical line omega with rightwards arrow on top vertical line end fraction&#10;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space equals fraction numerator space 2 over denominator vertical line omega with rightwards arrow on top vertical line end fraction space equals fraction numerator space 2 over denominator square root of omega subscript 1 squared space plus space omega subscript 2 squared end root end fraction space.................. space T o space b e space m a x i m i s e d"/>
          <p:cNvPicPr preferRelativeResize="0"/>
          <p:nvPr/>
        </p:nvPicPr>
        <p:blipFill>
          <a:blip r:embed="rId3">
            <a:alphaModFix/>
          </a:blip>
          <a:stretch>
            <a:fillRect/>
          </a:stretch>
        </p:blipFill>
        <p:spPr>
          <a:xfrm>
            <a:off x="764550" y="351300"/>
            <a:ext cx="7497950" cy="2030700"/>
          </a:xfrm>
          <a:prstGeom prst="rect">
            <a:avLst/>
          </a:prstGeom>
          <a:noFill/>
          <a:ln w="9525" cap="flat" cmpd="sng">
            <a:solidFill>
              <a:srgbClr val="999999"/>
            </a:solidFill>
            <a:prstDash val="solid"/>
            <a:round/>
            <a:headEnd type="none" w="sm" len="sm"/>
            <a:tailEnd type="none" w="sm" len="sm"/>
          </a:ln>
        </p:spPr>
      </p:pic>
      <p:pic>
        <p:nvPicPr>
          <p:cNvPr id="921" name="Google Shape;921;gd94d030ce2_9_62"/>
          <p:cNvPicPr preferRelativeResize="0"/>
          <p:nvPr/>
        </p:nvPicPr>
        <p:blipFill rotWithShape="1">
          <a:blip r:embed="rId4">
            <a:alphaModFix/>
          </a:blip>
          <a:srcRect l="31369" t="37474" r="42840" b="25219"/>
          <a:stretch/>
        </p:blipFill>
        <p:spPr>
          <a:xfrm>
            <a:off x="2745225" y="2435725"/>
            <a:ext cx="3329301" cy="27077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gdc83ff70eb_6_92"/>
          <p:cNvSpPr txBox="1">
            <a:spLocks noGrp="1"/>
          </p:cNvSpPr>
          <p:nvPr>
            <p:ph type="title"/>
          </p:nvPr>
        </p:nvSpPr>
        <p:spPr>
          <a:xfrm>
            <a:off x="507300" y="64950"/>
            <a:ext cx="8636700" cy="89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900" b="1"/>
              <a:t>Generating and storing CGR Images</a:t>
            </a:r>
            <a:endParaRPr sz="3900" b="1"/>
          </a:p>
        </p:txBody>
      </p:sp>
      <p:pic>
        <p:nvPicPr>
          <p:cNvPr id="884" name="Google Shape;884;gdc83ff70eb_6_92"/>
          <p:cNvPicPr preferRelativeResize="0"/>
          <p:nvPr/>
        </p:nvPicPr>
        <p:blipFill>
          <a:blip r:embed="rId3">
            <a:alphaModFix/>
          </a:blip>
          <a:stretch>
            <a:fillRect/>
          </a:stretch>
        </p:blipFill>
        <p:spPr>
          <a:xfrm>
            <a:off x="230150" y="844725"/>
            <a:ext cx="4122200" cy="3916508"/>
          </a:xfrm>
          <a:prstGeom prst="rect">
            <a:avLst/>
          </a:prstGeom>
          <a:noFill/>
          <a:ln>
            <a:noFill/>
          </a:ln>
        </p:spPr>
      </p:pic>
      <p:pic>
        <p:nvPicPr>
          <p:cNvPr id="885" name="Google Shape;885;gdc83ff70eb_6_92"/>
          <p:cNvPicPr preferRelativeResize="0"/>
          <p:nvPr/>
        </p:nvPicPr>
        <p:blipFill>
          <a:blip r:embed="rId4">
            <a:alphaModFix/>
          </a:blip>
          <a:stretch>
            <a:fillRect/>
          </a:stretch>
        </p:blipFill>
        <p:spPr>
          <a:xfrm>
            <a:off x="4443050" y="871088"/>
            <a:ext cx="4548375" cy="3863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gdc83ff70eb_15_17"/>
          <p:cNvSpPr txBox="1">
            <a:spLocks noGrp="1"/>
          </p:cNvSpPr>
          <p:nvPr>
            <p:ph type="title" idx="4294967295"/>
          </p:nvPr>
        </p:nvSpPr>
        <p:spPr>
          <a:xfrm>
            <a:off x="1433550" y="272070"/>
            <a:ext cx="6276900" cy="75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sz="3700" b="1">
                <a:solidFill>
                  <a:srgbClr val="212121"/>
                </a:solidFill>
              </a:rPr>
              <a:t>Loading the 2 classes of Images</a:t>
            </a:r>
            <a:endParaRPr sz="3700" b="1">
              <a:solidFill>
                <a:srgbClr val="212121"/>
              </a:solidFill>
            </a:endParaRPr>
          </a:p>
        </p:txBody>
      </p:sp>
      <p:pic>
        <p:nvPicPr>
          <p:cNvPr id="944" name="Google Shape;944;gdc83ff70eb_15_17"/>
          <p:cNvPicPr preferRelativeResize="0"/>
          <p:nvPr/>
        </p:nvPicPr>
        <p:blipFill>
          <a:blip r:embed="rId3">
            <a:alphaModFix/>
          </a:blip>
          <a:stretch>
            <a:fillRect/>
          </a:stretch>
        </p:blipFill>
        <p:spPr>
          <a:xfrm>
            <a:off x="83550" y="1182850"/>
            <a:ext cx="4036425" cy="1154425"/>
          </a:xfrm>
          <a:prstGeom prst="rect">
            <a:avLst/>
          </a:prstGeom>
          <a:noFill/>
          <a:ln>
            <a:noFill/>
          </a:ln>
        </p:spPr>
      </p:pic>
      <p:pic>
        <p:nvPicPr>
          <p:cNvPr id="945" name="Google Shape;945;gdc83ff70eb_15_17"/>
          <p:cNvPicPr preferRelativeResize="0"/>
          <p:nvPr/>
        </p:nvPicPr>
        <p:blipFill>
          <a:blip r:embed="rId4">
            <a:alphaModFix/>
          </a:blip>
          <a:stretch>
            <a:fillRect/>
          </a:stretch>
        </p:blipFill>
        <p:spPr>
          <a:xfrm>
            <a:off x="4479675" y="1182845"/>
            <a:ext cx="4050832" cy="3807630"/>
          </a:xfrm>
          <a:prstGeom prst="rect">
            <a:avLst/>
          </a:prstGeom>
          <a:noFill/>
          <a:ln>
            <a:noFill/>
          </a:ln>
        </p:spPr>
      </p:pic>
      <p:cxnSp>
        <p:nvCxnSpPr>
          <p:cNvPr id="946" name="Google Shape;946;gdc83ff70eb_15_17"/>
          <p:cNvCxnSpPr>
            <a:stCxn id="944" idx="3"/>
          </p:cNvCxnSpPr>
          <p:nvPr/>
        </p:nvCxnSpPr>
        <p:spPr>
          <a:xfrm>
            <a:off x="4119975" y="1760063"/>
            <a:ext cx="362700" cy="1800"/>
          </a:xfrm>
          <a:prstGeom prst="straightConnector1">
            <a:avLst/>
          </a:prstGeom>
          <a:noFill/>
          <a:ln w="28575" cap="flat" cmpd="sng">
            <a:solidFill>
              <a:srgbClr val="FF0000"/>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2"/>
          <p:cNvSpPr txBox="1"/>
          <p:nvPr/>
        </p:nvSpPr>
        <p:spPr>
          <a:xfrm>
            <a:off x="1128950" y="2013775"/>
            <a:ext cx="2458200" cy="572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Nunito"/>
                <a:ea typeface="Nunito"/>
                <a:cs typeface="Nunito"/>
                <a:sym typeface="Nunito"/>
              </a:rPr>
              <a:t>Introduction to the topic</a:t>
            </a:r>
            <a:endParaRPr sz="1600" b="0" i="0" u="none" strike="noStrike" cap="none">
              <a:solidFill>
                <a:schemeClr val="dk1"/>
              </a:solidFill>
              <a:latin typeface="Nunito"/>
              <a:ea typeface="Nunito"/>
              <a:cs typeface="Nunito"/>
              <a:sym typeface="Nunito"/>
            </a:endParaRPr>
          </a:p>
        </p:txBody>
      </p:sp>
      <p:sp>
        <p:nvSpPr>
          <p:cNvPr id="737" name="Google Shape;737;p2"/>
          <p:cNvSpPr txBox="1"/>
          <p:nvPr/>
        </p:nvSpPr>
        <p:spPr>
          <a:xfrm>
            <a:off x="5556850" y="2013264"/>
            <a:ext cx="24582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Nunito"/>
                <a:ea typeface="Nunito"/>
                <a:cs typeface="Nunito"/>
                <a:sym typeface="Nunito"/>
              </a:rPr>
              <a:t>Working of c</a:t>
            </a:r>
            <a:r>
              <a:rPr lang="en" sz="1600">
                <a:solidFill>
                  <a:schemeClr val="dk1"/>
                </a:solidFill>
                <a:latin typeface="Nunito"/>
                <a:ea typeface="Nunito"/>
                <a:cs typeface="Nunito"/>
                <a:sym typeface="Nunito"/>
              </a:rPr>
              <a:t>hao</a:t>
            </a:r>
            <a:r>
              <a:rPr lang="en" sz="1600" b="0" i="0" u="none" strike="noStrike" cap="none">
                <a:solidFill>
                  <a:schemeClr val="dk1"/>
                </a:solidFill>
                <a:latin typeface="Nunito"/>
                <a:ea typeface="Nunito"/>
                <a:cs typeface="Nunito"/>
                <a:sym typeface="Nunito"/>
              </a:rPr>
              <a:t>s game representation algorithm</a:t>
            </a:r>
            <a:endParaRPr sz="1600" b="0" i="0" u="none" strike="noStrike" cap="none">
              <a:solidFill>
                <a:schemeClr val="dk1"/>
              </a:solidFill>
              <a:latin typeface="Nunito"/>
              <a:ea typeface="Nunito"/>
              <a:cs typeface="Nunito"/>
              <a:sym typeface="Nunito"/>
            </a:endParaRPr>
          </a:p>
        </p:txBody>
      </p:sp>
      <p:sp>
        <p:nvSpPr>
          <p:cNvPr id="738" name="Google Shape;738;p2"/>
          <p:cNvSpPr txBox="1"/>
          <p:nvPr/>
        </p:nvSpPr>
        <p:spPr>
          <a:xfrm>
            <a:off x="278600" y="3780475"/>
            <a:ext cx="3308400" cy="5727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Nunito"/>
                <a:ea typeface="Nunito"/>
                <a:cs typeface="Nunito"/>
                <a:sym typeface="Nunito"/>
              </a:rPr>
              <a:t>Exploring the code of the ch</a:t>
            </a:r>
            <a:r>
              <a:rPr lang="en" sz="1600">
                <a:solidFill>
                  <a:schemeClr val="dk1"/>
                </a:solidFill>
                <a:latin typeface="Nunito"/>
                <a:ea typeface="Nunito"/>
                <a:cs typeface="Nunito"/>
                <a:sym typeface="Nunito"/>
              </a:rPr>
              <a:t>ao</a:t>
            </a:r>
            <a:r>
              <a:rPr lang="en" sz="1600" b="0" i="0" u="none" strike="noStrike" cap="none">
                <a:solidFill>
                  <a:schemeClr val="dk1"/>
                </a:solidFill>
                <a:latin typeface="Nunito"/>
                <a:ea typeface="Nunito"/>
                <a:cs typeface="Nunito"/>
                <a:sym typeface="Nunito"/>
              </a:rPr>
              <a:t>s game representation algorithm</a:t>
            </a:r>
            <a:endParaRPr sz="1600" b="0" i="0" u="none" strike="noStrike" cap="none">
              <a:solidFill>
                <a:schemeClr val="dk1"/>
              </a:solidFill>
              <a:latin typeface="Nunito"/>
              <a:ea typeface="Nunito"/>
              <a:cs typeface="Nunito"/>
              <a:sym typeface="Nunito"/>
            </a:endParaRPr>
          </a:p>
        </p:txBody>
      </p:sp>
      <p:sp>
        <p:nvSpPr>
          <p:cNvPr id="739" name="Google Shape;739;p2"/>
          <p:cNvSpPr txBox="1"/>
          <p:nvPr/>
        </p:nvSpPr>
        <p:spPr>
          <a:xfrm>
            <a:off x="5556850" y="3780475"/>
            <a:ext cx="2715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chemeClr val="dk1"/>
                </a:solidFill>
                <a:latin typeface="Nunito"/>
                <a:ea typeface="Nunito"/>
                <a:cs typeface="Nunito"/>
                <a:sym typeface="Nunito"/>
              </a:rPr>
              <a:t>Reporting the observations and limitations</a:t>
            </a:r>
            <a:endParaRPr sz="1600" b="0" i="0" u="none" strike="noStrike" cap="none">
              <a:solidFill>
                <a:schemeClr val="dk1"/>
              </a:solidFill>
              <a:latin typeface="Nunito"/>
              <a:ea typeface="Nunito"/>
              <a:cs typeface="Nunito"/>
              <a:sym typeface="Nunito"/>
            </a:endParaRPr>
          </a:p>
        </p:txBody>
      </p:sp>
      <p:sp>
        <p:nvSpPr>
          <p:cNvPr id="740" name="Google Shape;740;p2"/>
          <p:cNvSpPr/>
          <p:nvPr/>
        </p:nvSpPr>
        <p:spPr>
          <a:xfrm rot="-3599922">
            <a:off x="3950338" y="1144359"/>
            <a:ext cx="1300997" cy="1590144"/>
          </a:xfrm>
          <a:custGeom>
            <a:avLst/>
            <a:gdLst/>
            <a:ahLst/>
            <a:cxnLst/>
            <a:rect l="l" t="t" r="r" b="b"/>
            <a:pathLst>
              <a:path w="38009" h="31951" extrusionOk="0">
                <a:moveTo>
                  <a:pt x="13242" y="0"/>
                </a:moveTo>
                <a:cubicBezTo>
                  <a:pt x="6941" y="0"/>
                  <a:pt x="1" y="5675"/>
                  <a:pt x="1528" y="12202"/>
                </a:cubicBezTo>
                <a:lnTo>
                  <a:pt x="4012" y="17170"/>
                </a:lnTo>
                <a:cubicBezTo>
                  <a:pt x="7276" y="21581"/>
                  <a:pt x="2698" y="27584"/>
                  <a:pt x="8813" y="30637"/>
                </a:cubicBezTo>
                <a:cubicBezTo>
                  <a:pt x="10646" y="31548"/>
                  <a:pt x="13001" y="31951"/>
                  <a:pt x="15538" y="31951"/>
                </a:cubicBezTo>
                <a:cubicBezTo>
                  <a:pt x="21650" y="31951"/>
                  <a:pt x="28822" y="29614"/>
                  <a:pt x="32317" y="26426"/>
                </a:cubicBezTo>
                <a:cubicBezTo>
                  <a:pt x="34779" y="24187"/>
                  <a:pt x="38009" y="20155"/>
                  <a:pt x="37162" y="16479"/>
                </a:cubicBezTo>
                <a:cubicBezTo>
                  <a:pt x="36561" y="13928"/>
                  <a:pt x="33921" y="12803"/>
                  <a:pt x="31604" y="12034"/>
                </a:cubicBezTo>
                <a:cubicBezTo>
                  <a:pt x="28752" y="11088"/>
                  <a:pt x="25923" y="11288"/>
                  <a:pt x="23695" y="9094"/>
                </a:cubicBezTo>
                <a:cubicBezTo>
                  <a:pt x="22258" y="7679"/>
                  <a:pt x="21768" y="6042"/>
                  <a:pt x="20788" y="4315"/>
                </a:cubicBezTo>
                <a:cubicBezTo>
                  <a:pt x="19057" y="1269"/>
                  <a:pt x="16221" y="0"/>
                  <a:pt x="13242" y="0"/>
                </a:cubicBezTo>
                <a:close/>
              </a:path>
            </a:pathLst>
          </a:custGeom>
          <a:solidFill>
            <a:schemeClr val="lt1">
              <a:alpha val="4549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2"/>
          <p:cNvSpPr/>
          <p:nvPr/>
        </p:nvSpPr>
        <p:spPr>
          <a:xfrm rot="7200071">
            <a:off x="3979021" y="3041808"/>
            <a:ext cx="1243610" cy="1587964"/>
          </a:xfrm>
          <a:custGeom>
            <a:avLst/>
            <a:gdLst/>
            <a:ahLst/>
            <a:cxnLst/>
            <a:rect l="l" t="t" r="r" b="b"/>
            <a:pathLst>
              <a:path w="38009" h="31951" extrusionOk="0">
                <a:moveTo>
                  <a:pt x="13242" y="0"/>
                </a:moveTo>
                <a:cubicBezTo>
                  <a:pt x="6941" y="0"/>
                  <a:pt x="1" y="5675"/>
                  <a:pt x="1528" y="12202"/>
                </a:cubicBezTo>
                <a:lnTo>
                  <a:pt x="4012" y="17170"/>
                </a:lnTo>
                <a:cubicBezTo>
                  <a:pt x="7276" y="21581"/>
                  <a:pt x="2698" y="27584"/>
                  <a:pt x="8813" y="30637"/>
                </a:cubicBezTo>
                <a:cubicBezTo>
                  <a:pt x="10646" y="31548"/>
                  <a:pt x="13001" y="31951"/>
                  <a:pt x="15538" y="31951"/>
                </a:cubicBezTo>
                <a:cubicBezTo>
                  <a:pt x="21650" y="31951"/>
                  <a:pt x="28822" y="29614"/>
                  <a:pt x="32317" y="26426"/>
                </a:cubicBezTo>
                <a:cubicBezTo>
                  <a:pt x="34779" y="24187"/>
                  <a:pt x="38009" y="20155"/>
                  <a:pt x="37162" y="16479"/>
                </a:cubicBezTo>
                <a:cubicBezTo>
                  <a:pt x="36561" y="13928"/>
                  <a:pt x="33921" y="12803"/>
                  <a:pt x="31604" y="12034"/>
                </a:cubicBezTo>
                <a:cubicBezTo>
                  <a:pt x="28752" y="11088"/>
                  <a:pt x="25923" y="11288"/>
                  <a:pt x="23695" y="9094"/>
                </a:cubicBezTo>
                <a:cubicBezTo>
                  <a:pt x="22258" y="7679"/>
                  <a:pt x="21768" y="6042"/>
                  <a:pt x="20788" y="4315"/>
                </a:cubicBezTo>
                <a:cubicBezTo>
                  <a:pt x="19057" y="1269"/>
                  <a:pt x="16221" y="0"/>
                  <a:pt x="13242" y="0"/>
                </a:cubicBezTo>
                <a:close/>
              </a:path>
            </a:pathLst>
          </a:custGeom>
          <a:solidFill>
            <a:schemeClr val="lt1">
              <a:alpha val="4549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2"/>
          <p:cNvSpPr txBox="1"/>
          <p:nvPr/>
        </p:nvSpPr>
        <p:spPr>
          <a:xfrm>
            <a:off x="1096800" y="1641850"/>
            <a:ext cx="2458200" cy="360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 sz="1800" b="1" i="0" u="none" strike="noStrike" cap="none">
                <a:solidFill>
                  <a:schemeClr val="accent3"/>
                </a:solidFill>
                <a:latin typeface="Nunito"/>
                <a:ea typeface="Nunito"/>
                <a:cs typeface="Nunito"/>
                <a:sym typeface="Nunito"/>
              </a:rPr>
              <a:t>Introduction</a:t>
            </a:r>
            <a:endParaRPr sz="1800" b="1" i="0" u="none" strike="noStrike" cap="none">
              <a:solidFill>
                <a:schemeClr val="accent3"/>
              </a:solidFill>
              <a:latin typeface="Nunito"/>
              <a:ea typeface="Nunito"/>
              <a:cs typeface="Nunito"/>
              <a:sym typeface="Nunito"/>
            </a:endParaRPr>
          </a:p>
        </p:txBody>
      </p:sp>
      <p:sp>
        <p:nvSpPr>
          <p:cNvPr id="743" name="Google Shape;743;p2"/>
          <p:cNvSpPr txBox="1"/>
          <p:nvPr/>
        </p:nvSpPr>
        <p:spPr>
          <a:xfrm>
            <a:off x="573799" y="3404063"/>
            <a:ext cx="3208500" cy="360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800"/>
              <a:buFont typeface="Arial"/>
              <a:buNone/>
            </a:pPr>
            <a:r>
              <a:rPr lang="en" sz="1800" b="1" i="0" u="none" strike="noStrike" cap="none">
                <a:solidFill>
                  <a:schemeClr val="accent3"/>
                </a:solidFill>
                <a:latin typeface="Nunito"/>
                <a:ea typeface="Nunito"/>
                <a:cs typeface="Nunito"/>
                <a:sym typeface="Nunito"/>
              </a:rPr>
              <a:t>Walkthrough of the code</a:t>
            </a:r>
            <a:endParaRPr sz="1800" b="1" i="0" u="none" strike="noStrike" cap="none">
              <a:solidFill>
                <a:schemeClr val="accent3"/>
              </a:solidFill>
              <a:latin typeface="Nunito"/>
              <a:ea typeface="Nunito"/>
              <a:cs typeface="Nunito"/>
              <a:sym typeface="Nunito"/>
            </a:endParaRPr>
          </a:p>
        </p:txBody>
      </p:sp>
      <p:sp>
        <p:nvSpPr>
          <p:cNvPr id="744" name="Google Shape;744;p2"/>
          <p:cNvSpPr txBox="1"/>
          <p:nvPr/>
        </p:nvSpPr>
        <p:spPr>
          <a:xfrm>
            <a:off x="5556850" y="1641850"/>
            <a:ext cx="3208500" cy="3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accent3"/>
                </a:solidFill>
                <a:latin typeface="Nunito"/>
                <a:ea typeface="Nunito"/>
                <a:cs typeface="Nunito"/>
                <a:sym typeface="Nunito"/>
              </a:rPr>
              <a:t>Working of the algorithm</a:t>
            </a:r>
            <a:endParaRPr sz="1800" b="1" i="0" u="none" strike="noStrike" cap="none">
              <a:solidFill>
                <a:schemeClr val="accent3"/>
              </a:solidFill>
              <a:latin typeface="Nunito"/>
              <a:ea typeface="Nunito"/>
              <a:cs typeface="Nunito"/>
              <a:sym typeface="Nunito"/>
            </a:endParaRPr>
          </a:p>
        </p:txBody>
      </p:sp>
      <p:sp>
        <p:nvSpPr>
          <p:cNvPr id="745" name="Google Shape;745;p2"/>
          <p:cNvSpPr txBox="1"/>
          <p:nvPr/>
        </p:nvSpPr>
        <p:spPr>
          <a:xfrm>
            <a:off x="5556850" y="3404075"/>
            <a:ext cx="2994300" cy="36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1" i="0" u="none" strike="noStrike" cap="none">
                <a:solidFill>
                  <a:schemeClr val="accent3"/>
                </a:solidFill>
                <a:latin typeface="Nunito"/>
                <a:ea typeface="Nunito"/>
                <a:cs typeface="Nunito"/>
                <a:sym typeface="Nunito"/>
              </a:rPr>
              <a:t>Observations and results</a:t>
            </a:r>
            <a:endParaRPr sz="1800" b="1" i="0" u="none" strike="noStrike" cap="none">
              <a:solidFill>
                <a:schemeClr val="accent3"/>
              </a:solidFill>
              <a:latin typeface="Nunito"/>
              <a:ea typeface="Nunito"/>
              <a:cs typeface="Nunito"/>
              <a:sym typeface="Nunito"/>
            </a:endParaRPr>
          </a:p>
        </p:txBody>
      </p:sp>
      <p:grpSp>
        <p:nvGrpSpPr>
          <p:cNvPr id="746" name="Google Shape;746;p2"/>
          <p:cNvGrpSpPr/>
          <p:nvPr/>
        </p:nvGrpSpPr>
        <p:grpSpPr>
          <a:xfrm>
            <a:off x="4415756" y="1873863"/>
            <a:ext cx="280337" cy="278801"/>
            <a:chOff x="-6329100" y="3632100"/>
            <a:chExt cx="293025" cy="291450"/>
          </a:xfrm>
        </p:grpSpPr>
        <p:sp>
          <p:nvSpPr>
            <p:cNvPr id="747" name="Google Shape;747;p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748" name="Google Shape;748;p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749" name="Google Shape;749;p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nvGrpSpPr>
          <p:cNvPr id="750" name="Google Shape;750;p2"/>
          <p:cNvGrpSpPr/>
          <p:nvPr/>
        </p:nvGrpSpPr>
        <p:grpSpPr>
          <a:xfrm>
            <a:off x="4529030" y="3641078"/>
            <a:ext cx="281102" cy="278801"/>
            <a:chOff x="-2310650" y="3958175"/>
            <a:chExt cx="293825" cy="291450"/>
          </a:xfrm>
        </p:grpSpPr>
        <p:sp>
          <p:nvSpPr>
            <p:cNvPr id="751" name="Google Shape;751;p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752" name="Google Shape;752;p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753" name="Google Shape;753;p2"/>
          <p:cNvSpPr txBox="1">
            <a:spLocks noGrp="1"/>
          </p:cNvSpPr>
          <p:nvPr>
            <p:ph type="title"/>
          </p:nvPr>
        </p:nvSpPr>
        <p:spPr>
          <a:xfrm>
            <a:off x="2240350" y="272070"/>
            <a:ext cx="4663200" cy="75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b="1"/>
              <a:t>Table of Contents</a:t>
            </a:r>
            <a:endParaRPr b="1"/>
          </a:p>
        </p:txBody>
      </p:sp>
      <p:sp>
        <p:nvSpPr>
          <p:cNvPr id="754" name="Google Shape;754;p2"/>
          <p:cNvSpPr txBox="1">
            <a:spLocks noGrp="1"/>
          </p:cNvSpPr>
          <p:nvPr>
            <p:ph type="title" idx="9"/>
          </p:nvPr>
        </p:nvSpPr>
        <p:spPr>
          <a:xfrm>
            <a:off x="2908480" y="1264136"/>
            <a:ext cx="722400" cy="3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
                <a:latin typeface="Caveat"/>
                <a:ea typeface="Caveat"/>
                <a:cs typeface="Caveat"/>
                <a:sym typeface="Caveat"/>
              </a:rPr>
              <a:t>01</a:t>
            </a:r>
            <a:endParaRPr>
              <a:latin typeface="Caveat"/>
              <a:ea typeface="Caveat"/>
              <a:cs typeface="Caveat"/>
              <a:sym typeface="Caveat"/>
            </a:endParaRPr>
          </a:p>
        </p:txBody>
      </p:sp>
      <p:sp>
        <p:nvSpPr>
          <p:cNvPr id="755" name="Google Shape;755;p2"/>
          <p:cNvSpPr txBox="1">
            <a:spLocks noGrp="1"/>
          </p:cNvSpPr>
          <p:nvPr>
            <p:ph type="title" idx="13"/>
          </p:nvPr>
        </p:nvSpPr>
        <p:spPr>
          <a:xfrm>
            <a:off x="5434490" y="1264136"/>
            <a:ext cx="722400" cy="3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
                <a:latin typeface="Caveat"/>
                <a:ea typeface="Caveat"/>
                <a:cs typeface="Caveat"/>
                <a:sym typeface="Caveat"/>
              </a:rPr>
              <a:t>02</a:t>
            </a:r>
            <a:endParaRPr>
              <a:latin typeface="Caveat"/>
              <a:ea typeface="Caveat"/>
              <a:cs typeface="Caveat"/>
              <a:sym typeface="Caveat"/>
            </a:endParaRPr>
          </a:p>
        </p:txBody>
      </p:sp>
      <p:sp>
        <p:nvSpPr>
          <p:cNvPr id="756" name="Google Shape;756;p2"/>
          <p:cNvSpPr txBox="1">
            <a:spLocks noGrp="1"/>
          </p:cNvSpPr>
          <p:nvPr>
            <p:ph type="title" idx="14"/>
          </p:nvPr>
        </p:nvSpPr>
        <p:spPr>
          <a:xfrm>
            <a:off x="2911457" y="3031549"/>
            <a:ext cx="722400" cy="3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
                <a:latin typeface="Caveat"/>
                <a:ea typeface="Caveat"/>
                <a:cs typeface="Caveat"/>
                <a:sym typeface="Caveat"/>
              </a:rPr>
              <a:t>03</a:t>
            </a:r>
            <a:endParaRPr>
              <a:latin typeface="Caveat"/>
              <a:ea typeface="Caveat"/>
              <a:cs typeface="Caveat"/>
              <a:sym typeface="Caveat"/>
            </a:endParaRPr>
          </a:p>
        </p:txBody>
      </p:sp>
      <p:sp>
        <p:nvSpPr>
          <p:cNvPr id="757" name="Google Shape;757;p2"/>
          <p:cNvSpPr txBox="1">
            <a:spLocks noGrp="1"/>
          </p:cNvSpPr>
          <p:nvPr>
            <p:ph type="title" idx="15"/>
          </p:nvPr>
        </p:nvSpPr>
        <p:spPr>
          <a:xfrm>
            <a:off x="5434490" y="3031549"/>
            <a:ext cx="722400" cy="35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
                <a:latin typeface="Caveat"/>
                <a:ea typeface="Caveat"/>
                <a:cs typeface="Caveat"/>
                <a:sym typeface="Caveat"/>
              </a:rPr>
              <a:t>04</a:t>
            </a:r>
            <a:endParaRPr>
              <a:latin typeface="Caveat"/>
              <a:ea typeface="Caveat"/>
              <a:cs typeface="Caveat"/>
              <a:sym typeface="Caveat"/>
            </a:endParaRPr>
          </a:p>
        </p:txBody>
      </p:sp>
      <p:pic>
        <p:nvPicPr>
          <p:cNvPr id="758" name="Google Shape;758;p2"/>
          <p:cNvPicPr preferRelativeResize="0"/>
          <p:nvPr/>
        </p:nvPicPr>
        <p:blipFill>
          <a:blip r:embed="rId3">
            <a:alphaModFix/>
          </a:blip>
          <a:stretch>
            <a:fillRect/>
          </a:stretch>
        </p:blipFill>
        <p:spPr>
          <a:xfrm>
            <a:off x="3945675" y="1157300"/>
            <a:ext cx="1447800" cy="3905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950"/>
        <p:cNvGrpSpPr/>
        <p:nvPr/>
      </p:nvGrpSpPr>
      <p:grpSpPr>
        <a:xfrm>
          <a:off x="0" y="0"/>
          <a:ext cx="0" cy="0"/>
          <a:chOff x="0" y="0"/>
          <a:chExt cx="0" cy="0"/>
        </a:xfrm>
      </p:grpSpPr>
      <p:sp>
        <p:nvSpPr>
          <p:cNvPr id="951" name="Google Shape;951;p34"/>
          <p:cNvSpPr txBox="1">
            <a:spLocks noGrp="1"/>
          </p:cNvSpPr>
          <p:nvPr>
            <p:ph type="title"/>
          </p:nvPr>
        </p:nvSpPr>
        <p:spPr>
          <a:xfrm>
            <a:off x="848250" y="129800"/>
            <a:ext cx="7447500" cy="75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b="1">
                <a:solidFill>
                  <a:srgbClr val="212121"/>
                </a:solidFill>
              </a:rPr>
              <a:t>Understanding the GridSearchCV </a:t>
            </a:r>
            <a:endParaRPr b="1">
              <a:solidFill>
                <a:srgbClr val="212121"/>
              </a:solidFill>
            </a:endParaRPr>
          </a:p>
        </p:txBody>
      </p:sp>
      <p:grpSp>
        <p:nvGrpSpPr>
          <p:cNvPr id="952" name="Google Shape;952;p34"/>
          <p:cNvGrpSpPr/>
          <p:nvPr/>
        </p:nvGrpSpPr>
        <p:grpSpPr>
          <a:xfrm>
            <a:off x="1227924" y="2772520"/>
            <a:ext cx="441061" cy="335500"/>
            <a:chOff x="3224701" y="4098842"/>
            <a:chExt cx="284850" cy="216675"/>
          </a:xfrm>
        </p:grpSpPr>
        <p:sp>
          <p:nvSpPr>
            <p:cNvPr id="953" name="Google Shape;953;p34"/>
            <p:cNvSpPr/>
            <p:nvPr/>
          </p:nvSpPr>
          <p:spPr>
            <a:xfrm>
              <a:off x="3291126" y="4098842"/>
              <a:ext cx="55118" cy="57560"/>
            </a:xfrm>
            <a:custGeom>
              <a:avLst/>
              <a:gdLst/>
              <a:ahLst/>
              <a:cxnLst/>
              <a:rect l="l" t="t" r="r" b="b"/>
              <a:pathLst>
                <a:path w="3589" h="3748" extrusionOk="0">
                  <a:moveTo>
                    <a:pt x="1497" y="0"/>
                  </a:moveTo>
                  <a:cubicBezTo>
                    <a:pt x="1302" y="0"/>
                    <a:pt x="1106" y="58"/>
                    <a:pt x="914" y="191"/>
                  </a:cubicBezTo>
                  <a:cubicBezTo>
                    <a:pt x="1" y="800"/>
                    <a:pt x="458" y="2235"/>
                    <a:pt x="1001" y="2909"/>
                  </a:cubicBezTo>
                  <a:cubicBezTo>
                    <a:pt x="1322" y="3310"/>
                    <a:pt x="1928" y="3747"/>
                    <a:pt x="2485" y="3747"/>
                  </a:cubicBezTo>
                  <a:cubicBezTo>
                    <a:pt x="2683" y="3747"/>
                    <a:pt x="2874" y="3692"/>
                    <a:pt x="3045" y="3561"/>
                  </a:cubicBezTo>
                  <a:cubicBezTo>
                    <a:pt x="3415" y="3279"/>
                    <a:pt x="3589" y="2452"/>
                    <a:pt x="3567" y="1909"/>
                  </a:cubicBezTo>
                  <a:cubicBezTo>
                    <a:pt x="3246" y="1196"/>
                    <a:pt x="2384" y="0"/>
                    <a:pt x="149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34"/>
            <p:cNvSpPr/>
            <p:nvPr/>
          </p:nvSpPr>
          <p:spPr>
            <a:xfrm>
              <a:off x="3354525" y="4183160"/>
              <a:ext cx="45151" cy="36520"/>
            </a:xfrm>
            <a:custGeom>
              <a:avLst/>
              <a:gdLst/>
              <a:ahLst/>
              <a:cxnLst/>
              <a:rect l="l" t="t" r="r" b="b"/>
              <a:pathLst>
                <a:path w="2940" h="2378" extrusionOk="0">
                  <a:moveTo>
                    <a:pt x="1573" y="1"/>
                  </a:moveTo>
                  <a:cubicBezTo>
                    <a:pt x="706" y="1"/>
                    <a:pt x="0" y="1254"/>
                    <a:pt x="1048" y="2007"/>
                  </a:cubicBezTo>
                  <a:cubicBezTo>
                    <a:pt x="1338" y="2221"/>
                    <a:pt x="1635" y="2377"/>
                    <a:pt x="1923" y="2377"/>
                  </a:cubicBezTo>
                  <a:cubicBezTo>
                    <a:pt x="2131" y="2377"/>
                    <a:pt x="2335" y="2295"/>
                    <a:pt x="2527" y="2094"/>
                  </a:cubicBezTo>
                  <a:cubicBezTo>
                    <a:pt x="2809" y="1768"/>
                    <a:pt x="2940" y="1246"/>
                    <a:pt x="2701" y="876"/>
                  </a:cubicBezTo>
                  <a:lnTo>
                    <a:pt x="2701" y="876"/>
                  </a:lnTo>
                  <a:lnTo>
                    <a:pt x="2744" y="1029"/>
                  </a:lnTo>
                  <a:cubicBezTo>
                    <a:pt x="2430" y="281"/>
                    <a:pt x="1983" y="1"/>
                    <a:pt x="157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34"/>
            <p:cNvSpPr/>
            <p:nvPr/>
          </p:nvSpPr>
          <p:spPr>
            <a:xfrm>
              <a:off x="3262221" y="4212494"/>
              <a:ext cx="54642" cy="41972"/>
            </a:xfrm>
            <a:custGeom>
              <a:avLst/>
              <a:gdLst/>
              <a:ahLst/>
              <a:cxnLst/>
              <a:rect l="l" t="t" r="r" b="b"/>
              <a:pathLst>
                <a:path w="3558" h="2733" extrusionOk="0">
                  <a:moveTo>
                    <a:pt x="2196" y="1"/>
                  </a:moveTo>
                  <a:cubicBezTo>
                    <a:pt x="960" y="1"/>
                    <a:pt x="0" y="1898"/>
                    <a:pt x="1622" y="2598"/>
                  </a:cubicBezTo>
                  <a:cubicBezTo>
                    <a:pt x="1842" y="2691"/>
                    <a:pt x="2043" y="2732"/>
                    <a:pt x="2225" y="2732"/>
                  </a:cubicBezTo>
                  <a:cubicBezTo>
                    <a:pt x="3068" y="2732"/>
                    <a:pt x="3504" y="1835"/>
                    <a:pt x="3557" y="923"/>
                  </a:cubicBezTo>
                  <a:cubicBezTo>
                    <a:pt x="3142" y="257"/>
                    <a:pt x="2650" y="1"/>
                    <a:pt x="219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34"/>
            <p:cNvSpPr/>
            <p:nvPr/>
          </p:nvSpPr>
          <p:spPr>
            <a:xfrm>
              <a:off x="3328877" y="4292573"/>
              <a:ext cx="39085" cy="22944"/>
            </a:xfrm>
            <a:custGeom>
              <a:avLst/>
              <a:gdLst/>
              <a:ahLst/>
              <a:cxnLst/>
              <a:rect l="l" t="t" r="r" b="b"/>
              <a:pathLst>
                <a:path w="2545" h="1494" extrusionOk="0">
                  <a:moveTo>
                    <a:pt x="1256" y="0"/>
                  </a:moveTo>
                  <a:cubicBezTo>
                    <a:pt x="684" y="0"/>
                    <a:pt x="189" y="215"/>
                    <a:pt x="0" y="906"/>
                  </a:cubicBezTo>
                  <a:cubicBezTo>
                    <a:pt x="336" y="1194"/>
                    <a:pt x="848" y="1494"/>
                    <a:pt x="1329" y="1494"/>
                  </a:cubicBezTo>
                  <a:cubicBezTo>
                    <a:pt x="1502" y="1494"/>
                    <a:pt x="1671" y="1455"/>
                    <a:pt x="1827" y="1363"/>
                  </a:cubicBezTo>
                  <a:cubicBezTo>
                    <a:pt x="2196" y="1124"/>
                    <a:pt x="2544" y="319"/>
                    <a:pt x="2066" y="102"/>
                  </a:cubicBezTo>
                  <a:lnTo>
                    <a:pt x="1935" y="80"/>
                  </a:lnTo>
                  <a:cubicBezTo>
                    <a:pt x="1706" y="32"/>
                    <a:pt x="1476" y="0"/>
                    <a:pt x="125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4"/>
            <p:cNvSpPr/>
            <p:nvPr/>
          </p:nvSpPr>
          <p:spPr>
            <a:xfrm>
              <a:off x="3407927" y="4120989"/>
              <a:ext cx="27490" cy="32205"/>
            </a:xfrm>
            <a:custGeom>
              <a:avLst/>
              <a:gdLst/>
              <a:ahLst/>
              <a:cxnLst/>
              <a:rect l="l" t="t" r="r" b="b"/>
              <a:pathLst>
                <a:path w="1790" h="2097" extrusionOk="0">
                  <a:moveTo>
                    <a:pt x="532" y="0"/>
                  </a:moveTo>
                  <a:cubicBezTo>
                    <a:pt x="221" y="0"/>
                    <a:pt x="1" y="258"/>
                    <a:pt x="93" y="923"/>
                  </a:cubicBezTo>
                  <a:cubicBezTo>
                    <a:pt x="186" y="1582"/>
                    <a:pt x="700" y="2096"/>
                    <a:pt x="1145" y="2096"/>
                  </a:cubicBezTo>
                  <a:cubicBezTo>
                    <a:pt x="1435" y="2096"/>
                    <a:pt x="1695" y="1877"/>
                    <a:pt x="1789" y="1337"/>
                  </a:cubicBezTo>
                  <a:cubicBezTo>
                    <a:pt x="1736" y="644"/>
                    <a:pt x="1022" y="0"/>
                    <a:pt x="532"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4"/>
            <p:cNvSpPr/>
            <p:nvPr/>
          </p:nvSpPr>
          <p:spPr>
            <a:xfrm>
              <a:off x="3224701" y="4144226"/>
              <a:ext cx="35384" cy="32973"/>
            </a:xfrm>
            <a:custGeom>
              <a:avLst/>
              <a:gdLst/>
              <a:ahLst/>
              <a:cxnLst/>
              <a:rect l="l" t="t" r="r" b="b"/>
              <a:pathLst>
                <a:path w="2304" h="2147" extrusionOk="0">
                  <a:moveTo>
                    <a:pt x="645" y="0"/>
                  </a:moveTo>
                  <a:cubicBezTo>
                    <a:pt x="350" y="0"/>
                    <a:pt x="182" y="186"/>
                    <a:pt x="108" y="650"/>
                  </a:cubicBezTo>
                  <a:cubicBezTo>
                    <a:pt x="0" y="1339"/>
                    <a:pt x="1014" y="2147"/>
                    <a:pt x="1654" y="2147"/>
                  </a:cubicBezTo>
                  <a:cubicBezTo>
                    <a:pt x="1923" y="2147"/>
                    <a:pt x="2126" y="2004"/>
                    <a:pt x="2152" y="1650"/>
                  </a:cubicBezTo>
                  <a:cubicBezTo>
                    <a:pt x="2304" y="867"/>
                    <a:pt x="1912" y="367"/>
                    <a:pt x="1130" y="106"/>
                  </a:cubicBezTo>
                  <a:cubicBezTo>
                    <a:pt x="940" y="38"/>
                    <a:pt x="779" y="0"/>
                    <a:pt x="64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34"/>
            <p:cNvSpPr/>
            <p:nvPr/>
          </p:nvSpPr>
          <p:spPr>
            <a:xfrm>
              <a:off x="3405008" y="4279288"/>
              <a:ext cx="26062" cy="25693"/>
            </a:xfrm>
            <a:custGeom>
              <a:avLst/>
              <a:gdLst/>
              <a:ahLst/>
              <a:cxnLst/>
              <a:rect l="l" t="t" r="r" b="b"/>
              <a:pathLst>
                <a:path w="1697" h="1673" extrusionOk="0">
                  <a:moveTo>
                    <a:pt x="550" y="0"/>
                  </a:moveTo>
                  <a:cubicBezTo>
                    <a:pt x="475" y="0"/>
                    <a:pt x="400" y="23"/>
                    <a:pt x="327" y="75"/>
                  </a:cubicBezTo>
                  <a:cubicBezTo>
                    <a:pt x="1" y="314"/>
                    <a:pt x="196" y="706"/>
                    <a:pt x="349" y="967"/>
                  </a:cubicBezTo>
                  <a:cubicBezTo>
                    <a:pt x="489" y="1208"/>
                    <a:pt x="816" y="1672"/>
                    <a:pt x="1174" y="1672"/>
                  </a:cubicBezTo>
                  <a:cubicBezTo>
                    <a:pt x="1203" y="1672"/>
                    <a:pt x="1232" y="1669"/>
                    <a:pt x="1262" y="1663"/>
                  </a:cubicBezTo>
                  <a:cubicBezTo>
                    <a:pt x="1501" y="1597"/>
                    <a:pt x="1697" y="1097"/>
                    <a:pt x="1479" y="902"/>
                  </a:cubicBezTo>
                  <a:lnTo>
                    <a:pt x="1523" y="858"/>
                  </a:lnTo>
                  <a:cubicBezTo>
                    <a:pt x="1340" y="621"/>
                    <a:pt x="943" y="0"/>
                    <a:pt x="55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4"/>
            <p:cNvSpPr/>
            <p:nvPr/>
          </p:nvSpPr>
          <p:spPr>
            <a:xfrm>
              <a:off x="3464461" y="4203095"/>
              <a:ext cx="36750" cy="24142"/>
            </a:xfrm>
            <a:custGeom>
              <a:avLst/>
              <a:gdLst/>
              <a:ahLst/>
              <a:cxnLst/>
              <a:rect l="l" t="t" r="r" b="b"/>
              <a:pathLst>
                <a:path w="2393" h="1572" extrusionOk="0">
                  <a:moveTo>
                    <a:pt x="987" y="0"/>
                  </a:moveTo>
                  <a:cubicBezTo>
                    <a:pt x="802" y="0"/>
                    <a:pt x="627" y="61"/>
                    <a:pt x="479" y="209"/>
                  </a:cubicBezTo>
                  <a:cubicBezTo>
                    <a:pt x="0" y="666"/>
                    <a:pt x="435" y="1144"/>
                    <a:pt x="870" y="1383"/>
                  </a:cubicBezTo>
                  <a:cubicBezTo>
                    <a:pt x="1088" y="1504"/>
                    <a:pt x="1332" y="1571"/>
                    <a:pt x="1562" y="1571"/>
                  </a:cubicBezTo>
                  <a:cubicBezTo>
                    <a:pt x="1951" y="1571"/>
                    <a:pt x="2296" y="1378"/>
                    <a:pt x="2392" y="927"/>
                  </a:cubicBezTo>
                  <a:cubicBezTo>
                    <a:pt x="2164" y="536"/>
                    <a:pt x="1535" y="0"/>
                    <a:pt x="98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34"/>
            <p:cNvSpPr/>
            <p:nvPr/>
          </p:nvSpPr>
          <p:spPr>
            <a:xfrm>
              <a:off x="3478483" y="4282021"/>
              <a:ext cx="31068" cy="22560"/>
            </a:xfrm>
            <a:custGeom>
              <a:avLst/>
              <a:gdLst/>
              <a:ahLst/>
              <a:cxnLst/>
              <a:rect l="l" t="t" r="r" b="b"/>
              <a:pathLst>
                <a:path w="2023" h="1469" extrusionOk="0">
                  <a:moveTo>
                    <a:pt x="747" y="0"/>
                  </a:moveTo>
                  <a:cubicBezTo>
                    <a:pt x="646" y="0"/>
                    <a:pt x="548" y="22"/>
                    <a:pt x="457" y="71"/>
                  </a:cubicBezTo>
                  <a:cubicBezTo>
                    <a:pt x="87" y="267"/>
                    <a:pt x="1" y="832"/>
                    <a:pt x="283" y="1158"/>
                  </a:cubicBezTo>
                  <a:cubicBezTo>
                    <a:pt x="443" y="1362"/>
                    <a:pt x="739" y="1469"/>
                    <a:pt x="1044" y="1469"/>
                  </a:cubicBezTo>
                  <a:cubicBezTo>
                    <a:pt x="1486" y="1469"/>
                    <a:pt x="1945" y="1244"/>
                    <a:pt x="2023" y="767"/>
                  </a:cubicBezTo>
                  <a:cubicBezTo>
                    <a:pt x="1771" y="480"/>
                    <a:pt x="1224" y="0"/>
                    <a:pt x="74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2" name="Google Shape;962;p34"/>
          <p:cNvGrpSpPr/>
          <p:nvPr/>
        </p:nvGrpSpPr>
        <p:grpSpPr>
          <a:xfrm>
            <a:off x="7174479" y="3038485"/>
            <a:ext cx="614811" cy="633466"/>
            <a:chOff x="7868449" y="3308914"/>
            <a:chExt cx="397062" cy="409110"/>
          </a:xfrm>
        </p:grpSpPr>
        <p:sp>
          <p:nvSpPr>
            <p:cNvPr id="963" name="Google Shape;963;p34"/>
            <p:cNvSpPr/>
            <p:nvPr/>
          </p:nvSpPr>
          <p:spPr>
            <a:xfrm>
              <a:off x="8014385" y="3308914"/>
              <a:ext cx="251126" cy="200446"/>
            </a:xfrm>
            <a:custGeom>
              <a:avLst/>
              <a:gdLst/>
              <a:ahLst/>
              <a:cxnLst/>
              <a:rect l="l" t="t" r="r" b="b"/>
              <a:pathLst>
                <a:path w="16352" h="13052" extrusionOk="0">
                  <a:moveTo>
                    <a:pt x="6691" y="1"/>
                  </a:moveTo>
                  <a:cubicBezTo>
                    <a:pt x="5934" y="1"/>
                    <a:pt x="5261" y="277"/>
                    <a:pt x="4806" y="1024"/>
                  </a:cubicBezTo>
                  <a:cubicBezTo>
                    <a:pt x="1196" y="3938"/>
                    <a:pt x="0" y="6764"/>
                    <a:pt x="3523" y="9983"/>
                  </a:cubicBezTo>
                  <a:cubicBezTo>
                    <a:pt x="4979" y="11317"/>
                    <a:pt x="6338" y="13052"/>
                    <a:pt x="8238" y="13052"/>
                  </a:cubicBezTo>
                  <a:cubicBezTo>
                    <a:pt x="8723" y="13052"/>
                    <a:pt x="9242" y="12939"/>
                    <a:pt x="9807" y="12679"/>
                  </a:cubicBezTo>
                  <a:cubicBezTo>
                    <a:pt x="11612" y="11853"/>
                    <a:pt x="14917" y="8874"/>
                    <a:pt x="15504" y="7004"/>
                  </a:cubicBezTo>
                  <a:cubicBezTo>
                    <a:pt x="16352" y="4199"/>
                    <a:pt x="13308" y="3046"/>
                    <a:pt x="11438" y="1937"/>
                  </a:cubicBezTo>
                  <a:cubicBezTo>
                    <a:pt x="10421" y="1339"/>
                    <a:pt x="8355" y="1"/>
                    <a:pt x="669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34"/>
            <p:cNvSpPr/>
            <p:nvPr/>
          </p:nvSpPr>
          <p:spPr>
            <a:xfrm>
              <a:off x="7868449" y="3457107"/>
              <a:ext cx="108869" cy="89795"/>
            </a:xfrm>
            <a:custGeom>
              <a:avLst/>
              <a:gdLst/>
              <a:ahLst/>
              <a:cxnLst/>
              <a:rect l="l" t="t" r="r" b="b"/>
              <a:pathLst>
                <a:path w="7089" h="5847" extrusionOk="0">
                  <a:moveTo>
                    <a:pt x="2876" y="1"/>
                  </a:moveTo>
                  <a:cubicBezTo>
                    <a:pt x="2478" y="1"/>
                    <a:pt x="2083" y="137"/>
                    <a:pt x="1696" y="507"/>
                  </a:cubicBezTo>
                  <a:cubicBezTo>
                    <a:pt x="1022" y="1160"/>
                    <a:pt x="0" y="3030"/>
                    <a:pt x="43" y="3987"/>
                  </a:cubicBezTo>
                  <a:cubicBezTo>
                    <a:pt x="87" y="5378"/>
                    <a:pt x="1653" y="5422"/>
                    <a:pt x="2675" y="5617"/>
                  </a:cubicBezTo>
                  <a:cubicBezTo>
                    <a:pt x="3058" y="5690"/>
                    <a:pt x="3729" y="5847"/>
                    <a:pt x="4357" y="5847"/>
                  </a:cubicBezTo>
                  <a:cubicBezTo>
                    <a:pt x="5044" y="5847"/>
                    <a:pt x="5680" y="5659"/>
                    <a:pt x="5827" y="4965"/>
                  </a:cubicBezTo>
                  <a:cubicBezTo>
                    <a:pt x="6980" y="3073"/>
                    <a:pt x="7089" y="1616"/>
                    <a:pt x="4979" y="725"/>
                  </a:cubicBezTo>
                  <a:cubicBezTo>
                    <a:pt x="4287" y="420"/>
                    <a:pt x="3576" y="1"/>
                    <a:pt x="2876"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4"/>
            <p:cNvSpPr/>
            <p:nvPr/>
          </p:nvSpPr>
          <p:spPr>
            <a:xfrm>
              <a:off x="8094525" y="3620750"/>
              <a:ext cx="117900" cy="97274"/>
            </a:xfrm>
            <a:custGeom>
              <a:avLst/>
              <a:gdLst/>
              <a:ahLst/>
              <a:cxnLst/>
              <a:rect l="l" t="t" r="r" b="b"/>
              <a:pathLst>
                <a:path w="7677" h="6334" extrusionOk="0">
                  <a:moveTo>
                    <a:pt x="3107" y="1"/>
                  </a:moveTo>
                  <a:cubicBezTo>
                    <a:pt x="2681" y="1"/>
                    <a:pt x="2259" y="149"/>
                    <a:pt x="1849" y="551"/>
                  </a:cubicBezTo>
                  <a:cubicBezTo>
                    <a:pt x="1088" y="1268"/>
                    <a:pt x="1" y="3290"/>
                    <a:pt x="23" y="4312"/>
                  </a:cubicBezTo>
                  <a:cubicBezTo>
                    <a:pt x="88" y="5835"/>
                    <a:pt x="1784" y="5878"/>
                    <a:pt x="2893" y="6095"/>
                  </a:cubicBezTo>
                  <a:cubicBezTo>
                    <a:pt x="3306" y="6168"/>
                    <a:pt x="4028" y="6333"/>
                    <a:pt x="4706" y="6333"/>
                  </a:cubicBezTo>
                  <a:cubicBezTo>
                    <a:pt x="5454" y="6333"/>
                    <a:pt x="6147" y="6131"/>
                    <a:pt x="6307" y="5378"/>
                  </a:cubicBezTo>
                  <a:cubicBezTo>
                    <a:pt x="7568" y="3334"/>
                    <a:pt x="7677" y="1747"/>
                    <a:pt x="5372" y="790"/>
                  </a:cubicBezTo>
                  <a:cubicBezTo>
                    <a:pt x="4623" y="457"/>
                    <a:pt x="3857" y="1"/>
                    <a:pt x="3107"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6" name="Google Shape;966;p34"/>
          <p:cNvGrpSpPr/>
          <p:nvPr/>
        </p:nvGrpSpPr>
        <p:grpSpPr>
          <a:xfrm>
            <a:off x="1795966" y="2772680"/>
            <a:ext cx="1284987" cy="1165341"/>
            <a:chOff x="3104331" y="1376975"/>
            <a:chExt cx="1050599" cy="952777"/>
          </a:xfrm>
        </p:grpSpPr>
        <p:sp>
          <p:nvSpPr>
            <p:cNvPr id="967" name="Google Shape;967;p34"/>
            <p:cNvSpPr/>
            <p:nvPr/>
          </p:nvSpPr>
          <p:spPr>
            <a:xfrm>
              <a:off x="3104331" y="1568325"/>
              <a:ext cx="222761" cy="403749"/>
            </a:xfrm>
            <a:custGeom>
              <a:avLst/>
              <a:gdLst/>
              <a:ahLst/>
              <a:cxnLst/>
              <a:rect l="l" t="t" r="r" b="b"/>
              <a:pathLst>
                <a:path w="14505" h="26290" extrusionOk="0">
                  <a:moveTo>
                    <a:pt x="2719" y="1"/>
                  </a:moveTo>
                  <a:cubicBezTo>
                    <a:pt x="2980" y="4546"/>
                    <a:pt x="1" y="7568"/>
                    <a:pt x="1653" y="12243"/>
                  </a:cubicBezTo>
                  <a:cubicBezTo>
                    <a:pt x="2371" y="14244"/>
                    <a:pt x="2871" y="16157"/>
                    <a:pt x="3262" y="18244"/>
                  </a:cubicBezTo>
                  <a:cubicBezTo>
                    <a:pt x="3719" y="20789"/>
                    <a:pt x="5154" y="21658"/>
                    <a:pt x="7155" y="23006"/>
                  </a:cubicBezTo>
                  <a:cubicBezTo>
                    <a:pt x="8829" y="24137"/>
                    <a:pt x="10656" y="25464"/>
                    <a:pt x="12612" y="26290"/>
                  </a:cubicBezTo>
                  <a:cubicBezTo>
                    <a:pt x="10916" y="21028"/>
                    <a:pt x="14504" y="16135"/>
                    <a:pt x="12308" y="11112"/>
                  </a:cubicBezTo>
                  <a:cubicBezTo>
                    <a:pt x="11482" y="9242"/>
                    <a:pt x="9851" y="7525"/>
                    <a:pt x="8285" y="6133"/>
                  </a:cubicBezTo>
                  <a:cubicBezTo>
                    <a:pt x="6002" y="4089"/>
                    <a:pt x="4393" y="2610"/>
                    <a:pt x="2719" y="1"/>
                  </a:cubicBezTo>
                  <a:close/>
                </a:path>
              </a:pathLst>
            </a:custGeom>
            <a:solidFill>
              <a:srgbClr val="E573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34"/>
            <p:cNvSpPr/>
            <p:nvPr/>
          </p:nvSpPr>
          <p:spPr>
            <a:xfrm>
              <a:off x="3290014" y="1376975"/>
              <a:ext cx="322600" cy="556356"/>
            </a:xfrm>
            <a:custGeom>
              <a:avLst/>
              <a:gdLst/>
              <a:ahLst/>
              <a:cxnLst/>
              <a:rect l="l" t="t" r="r" b="b"/>
              <a:pathLst>
                <a:path w="21006" h="36227" extrusionOk="0">
                  <a:moveTo>
                    <a:pt x="14808" y="0"/>
                  </a:moveTo>
                  <a:cubicBezTo>
                    <a:pt x="14569" y="1044"/>
                    <a:pt x="13178" y="2001"/>
                    <a:pt x="12286" y="3023"/>
                  </a:cubicBezTo>
                  <a:cubicBezTo>
                    <a:pt x="10394" y="5154"/>
                    <a:pt x="9481" y="7089"/>
                    <a:pt x="9481" y="10003"/>
                  </a:cubicBezTo>
                  <a:cubicBezTo>
                    <a:pt x="9481" y="13786"/>
                    <a:pt x="11112" y="17026"/>
                    <a:pt x="10003" y="20766"/>
                  </a:cubicBezTo>
                  <a:cubicBezTo>
                    <a:pt x="8764" y="25050"/>
                    <a:pt x="1" y="31225"/>
                    <a:pt x="4328" y="36227"/>
                  </a:cubicBezTo>
                  <a:cubicBezTo>
                    <a:pt x="6763" y="35987"/>
                    <a:pt x="9111" y="34661"/>
                    <a:pt x="11329" y="33530"/>
                  </a:cubicBezTo>
                  <a:cubicBezTo>
                    <a:pt x="14417" y="31986"/>
                    <a:pt x="15352" y="30725"/>
                    <a:pt x="15243" y="27224"/>
                  </a:cubicBezTo>
                  <a:cubicBezTo>
                    <a:pt x="15113" y="23615"/>
                    <a:pt x="16418" y="21745"/>
                    <a:pt x="17918" y="18527"/>
                  </a:cubicBezTo>
                  <a:cubicBezTo>
                    <a:pt x="21006" y="11895"/>
                    <a:pt x="14156" y="6480"/>
                    <a:pt x="14808" y="0"/>
                  </a:cubicBezTo>
                  <a:close/>
                </a:path>
              </a:pathLst>
            </a:custGeom>
            <a:solidFill>
              <a:srgbClr val="E573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34"/>
            <p:cNvSpPr/>
            <p:nvPr/>
          </p:nvSpPr>
          <p:spPr>
            <a:xfrm>
              <a:off x="3316738" y="1916652"/>
              <a:ext cx="397068" cy="195870"/>
            </a:xfrm>
            <a:custGeom>
              <a:avLst/>
              <a:gdLst/>
              <a:ahLst/>
              <a:cxnLst/>
              <a:rect l="l" t="t" r="r" b="b"/>
              <a:pathLst>
                <a:path w="25855" h="12754" extrusionOk="0">
                  <a:moveTo>
                    <a:pt x="25854" y="66"/>
                  </a:moveTo>
                  <a:lnTo>
                    <a:pt x="25854" y="66"/>
                  </a:lnTo>
                  <a:cubicBezTo>
                    <a:pt x="22288" y="609"/>
                    <a:pt x="18309" y="0"/>
                    <a:pt x="15504" y="2871"/>
                  </a:cubicBezTo>
                  <a:cubicBezTo>
                    <a:pt x="14656" y="3740"/>
                    <a:pt x="14177" y="4697"/>
                    <a:pt x="13003" y="5284"/>
                  </a:cubicBezTo>
                  <a:cubicBezTo>
                    <a:pt x="11851" y="5850"/>
                    <a:pt x="10285" y="6154"/>
                    <a:pt x="9024" y="6306"/>
                  </a:cubicBezTo>
                  <a:cubicBezTo>
                    <a:pt x="6654" y="6589"/>
                    <a:pt x="0" y="5697"/>
                    <a:pt x="109" y="9720"/>
                  </a:cubicBezTo>
                  <a:cubicBezTo>
                    <a:pt x="1131" y="10525"/>
                    <a:pt x="2870" y="11068"/>
                    <a:pt x="4110" y="11547"/>
                  </a:cubicBezTo>
                  <a:cubicBezTo>
                    <a:pt x="6117" y="12315"/>
                    <a:pt x="8271" y="12754"/>
                    <a:pt x="10415" y="12754"/>
                  </a:cubicBezTo>
                  <a:cubicBezTo>
                    <a:pt x="12637" y="12754"/>
                    <a:pt x="14849" y="12283"/>
                    <a:pt x="16874" y="11220"/>
                  </a:cubicBezTo>
                  <a:cubicBezTo>
                    <a:pt x="21571" y="8785"/>
                    <a:pt x="23180" y="4240"/>
                    <a:pt x="25854" y="66"/>
                  </a:cubicBezTo>
                  <a:close/>
                </a:path>
              </a:pathLst>
            </a:custGeom>
            <a:solidFill>
              <a:srgbClr val="E573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34"/>
            <p:cNvSpPr/>
            <p:nvPr/>
          </p:nvSpPr>
          <p:spPr>
            <a:xfrm>
              <a:off x="3230577" y="1885260"/>
              <a:ext cx="924353" cy="444492"/>
            </a:xfrm>
            <a:custGeom>
              <a:avLst/>
              <a:gdLst/>
              <a:ahLst/>
              <a:cxnLst/>
              <a:rect l="l" t="t" r="r" b="b"/>
              <a:pathLst>
                <a:path w="60189" h="28943" extrusionOk="0">
                  <a:moveTo>
                    <a:pt x="9198" y="0"/>
                  </a:moveTo>
                  <a:cubicBezTo>
                    <a:pt x="8676" y="500"/>
                    <a:pt x="8437" y="1283"/>
                    <a:pt x="8219" y="2088"/>
                  </a:cubicBezTo>
                  <a:cubicBezTo>
                    <a:pt x="8024" y="2892"/>
                    <a:pt x="7850" y="3740"/>
                    <a:pt x="7567" y="4284"/>
                  </a:cubicBezTo>
                  <a:cubicBezTo>
                    <a:pt x="7154" y="5089"/>
                    <a:pt x="6610" y="5654"/>
                    <a:pt x="5980" y="6154"/>
                  </a:cubicBezTo>
                  <a:cubicBezTo>
                    <a:pt x="5349" y="6676"/>
                    <a:pt x="4653" y="7132"/>
                    <a:pt x="3958" y="7720"/>
                  </a:cubicBezTo>
                  <a:cubicBezTo>
                    <a:pt x="1544" y="9785"/>
                    <a:pt x="0" y="12547"/>
                    <a:pt x="0" y="15395"/>
                  </a:cubicBezTo>
                  <a:cubicBezTo>
                    <a:pt x="0" y="17070"/>
                    <a:pt x="544" y="18766"/>
                    <a:pt x="1740" y="20353"/>
                  </a:cubicBezTo>
                  <a:cubicBezTo>
                    <a:pt x="4566" y="24115"/>
                    <a:pt x="9307" y="25985"/>
                    <a:pt x="13808" y="26572"/>
                  </a:cubicBezTo>
                  <a:cubicBezTo>
                    <a:pt x="15112" y="26724"/>
                    <a:pt x="16417" y="26789"/>
                    <a:pt x="17722" y="26789"/>
                  </a:cubicBezTo>
                  <a:cubicBezTo>
                    <a:pt x="21114" y="26789"/>
                    <a:pt x="24484" y="26333"/>
                    <a:pt x="27833" y="25876"/>
                  </a:cubicBezTo>
                  <a:cubicBezTo>
                    <a:pt x="31638" y="25332"/>
                    <a:pt x="35117" y="24397"/>
                    <a:pt x="38857" y="24006"/>
                  </a:cubicBezTo>
                  <a:cubicBezTo>
                    <a:pt x="41293" y="23745"/>
                    <a:pt x="44380" y="23375"/>
                    <a:pt x="47468" y="23375"/>
                  </a:cubicBezTo>
                  <a:cubicBezTo>
                    <a:pt x="50034" y="23375"/>
                    <a:pt x="52600" y="23636"/>
                    <a:pt x="54796" y="24463"/>
                  </a:cubicBezTo>
                  <a:cubicBezTo>
                    <a:pt x="56992" y="25311"/>
                    <a:pt x="58775" y="26681"/>
                    <a:pt x="59862" y="28942"/>
                  </a:cubicBezTo>
                  <a:lnTo>
                    <a:pt x="60188" y="28790"/>
                  </a:lnTo>
                  <a:cubicBezTo>
                    <a:pt x="59058" y="26441"/>
                    <a:pt x="57166" y="24985"/>
                    <a:pt x="54926" y="24137"/>
                  </a:cubicBezTo>
                  <a:cubicBezTo>
                    <a:pt x="52665" y="23267"/>
                    <a:pt x="50055" y="23006"/>
                    <a:pt x="47468" y="23006"/>
                  </a:cubicBezTo>
                  <a:cubicBezTo>
                    <a:pt x="44358" y="23006"/>
                    <a:pt x="41249" y="23397"/>
                    <a:pt x="38814" y="23636"/>
                  </a:cubicBezTo>
                  <a:cubicBezTo>
                    <a:pt x="35030" y="24028"/>
                    <a:pt x="31551" y="24985"/>
                    <a:pt x="27789" y="25506"/>
                  </a:cubicBezTo>
                  <a:cubicBezTo>
                    <a:pt x="24441" y="25963"/>
                    <a:pt x="21070" y="26441"/>
                    <a:pt x="17722" y="26441"/>
                  </a:cubicBezTo>
                  <a:cubicBezTo>
                    <a:pt x="16417" y="26441"/>
                    <a:pt x="15134" y="26376"/>
                    <a:pt x="13851" y="26202"/>
                  </a:cubicBezTo>
                  <a:cubicBezTo>
                    <a:pt x="9394" y="25637"/>
                    <a:pt x="4762" y="23789"/>
                    <a:pt x="2022" y="20136"/>
                  </a:cubicBezTo>
                  <a:cubicBezTo>
                    <a:pt x="870" y="18613"/>
                    <a:pt x="370" y="16983"/>
                    <a:pt x="370" y="15395"/>
                  </a:cubicBezTo>
                  <a:cubicBezTo>
                    <a:pt x="370" y="12677"/>
                    <a:pt x="1848" y="10003"/>
                    <a:pt x="4197" y="7980"/>
                  </a:cubicBezTo>
                  <a:cubicBezTo>
                    <a:pt x="4871" y="7415"/>
                    <a:pt x="5567" y="6959"/>
                    <a:pt x="6197" y="6437"/>
                  </a:cubicBezTo>
                  <a:cubicBezTo>
                    <a:pt x="6850" y="5915"/>
                    <a:pt x="7458" y="5306"/>
                    <a:pt x="7893" y="4458"/>
                  </a:cubicBezTo>
                  <a:cubicBezTo>
                    <a:pt x="8198" y="3827"/>
                    <a:pt x="8372" y="2979"/>
                    <a:pt x="8567" y="2175"/>
                  </a:cubicBezTo>
                  <a:cubicBezTo>
                    <a:pt x="8785" y="1392"/>
                    <a:pt x="9046" y="653"/>
                    <a:pt x="9437" y="261"/>
                  </a:cubicBezTo>
                  <a:lnTo>
                    <a:pt x="9198" y="0"/>
                  </a:lnTo>
                  <a:close/>
                </a:path>
              </a:pathLst>
            </a:custGeom>
            <a:solidFill>
              <a:srgbClr val="E5737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1" name="Google Shape;971;p34"/>
          <p:cNvGrpSpPr/>
          <p:nvPr/>
        </p:nvGrpSpPr>
        <p:grpSpPr>
          <a:xfrm>
            <a:off x="3713078" y="1744324"/>
            <a:ext cx="1024352" cy="890235"/>
            <a:chOff x="2066056" y="3919716"/>
            <a:chExt cx="661555" cy="574939"/>
          </a:xfrm>
        </p:grpSpPr>
        <p:sp>
          <p:nvSpPr>
            <p:cNvPr id="972" name="Google Shape;972;p34"/>
            <p:cNvSpPr/>
            <p:nvPr/>
          </p:nvSpPr>
          <p:spPr>
            <a:xfrm>
              <a:off x="2066056" y="3919716"/>
              <a:ext cx="661555" cy="574939"/>
            </a:xfrm>
            <a:custGeom>
              <a:avLst/>
              <a:gdLst/>
              <a:ahLst/>
              <a:cxnLst/>
              <a:rect l="l" t="t" r="r" b="b"/>
              <a:pathLst>
                <a:path w="43077" h="37437" extrusionOk="0">
                  <a:moveTo>
                    <a:pt x="23684" y="235"/>
                  </a:moveTo>
                  <a:cubicBezTo>
                    <a:pt x="24162" y="235"/>
                    <a:pt x="24640" y="255"/>
                    <a:pt x="25115" y="296"/>
                  </a:cubicBezTo>
                  <a:cubicBezTo>
                    <a:pt x="27638" y="492"/>
                    <a:pt x="30182" y="1253"/>
                    <a:pt x="32204" y="2753"/>
                  </a:cubicBezTo>
                  <a:cubicBezTo>
                    <a:pt x="34248" y="4253"/>
                    <a:pt x="35857" y="6254"/>
                    <a:pt x="37575" y="8167"/>
                  </a:cubicBezTo>
                  <a:cubicBezTo>
                    <a:pt x="38423" y="9124"/>
                    <a:pt x="39228" y="10081"/>
                    <a:pt x="39967" y="11103"/>
                  </a:cubicBezTo>
                  <a:cubicBezTo>
                    <a:pt x="40706" y="12147"/>
                    <a:pt x="41337" y="13234"/>
                    <a:pt x="41793" y="14386"/>
                  </a:cubicBezTo>
                  <a:cubicBezTo>
                    <a:pt x="42228" y="15560"/>
                    <a:pt x="42467" y="16778"/>
                    <a:pt x="42402" y="18017"/>
                  </a:cubicBezTo>
                  <a:cubicBezTo>
                    <a:pt x="42337" y="19257"/>
                    <a:pt x="42033" y="20496"/>
                    <a:pt x="41598" y="21671"/>
                  </a:cubicBezTo>
                  <a:cubicBezTo>
                    <a:pt x="40684" y="24041"/>
                    <a:pt x="39423" y="26302"/>
                    <a:pt x="37901" y="28346"/>
                  </a:cubicBezTo>
                  <a:cubicBezTo>
                    <a:pt x="36379" y="30390"/>
                    <a:pt x="34553" y="32217"/>
                    <a:pt x="32487" y="33717"/>
                  </a:cubicBezTo>
                  <a:cubicBezTo>
                    <a:pt x="30399" y="35195"/>
                    <a:pt x="28007" y="36261"/>
                    <a:pt x="25507" y="36739"/>
                  </a:cubicBezTo>
                  <a:cubicBezTo>
                    <a:pt x="24257" y="36979"/>
                    <a:pt x="22985" y="37087"/>
                    <a:pt x="21713" y="37087"/>
                  </a:cubicBezTo>
                  <a:cubicBezTo>
                    <a:pt x="20440" y="37087"/>
                    <a:pt x="19168" y="36979"/>
                    <a:pt x="17918" y="36783"/>
                  </a:cubicBezTo>
                  <a:cubicBezTo>
                    <a:pt x="16657" y="36587"/>
                    <a:pt x="15418" y="36304"/>
                    <a:pt x="14178" y="36000"/>
                  </a:cubicBezTo>
                  <a:cubicBezTo>
                    <a:pt x="12939" y="35696"/>
                    <a:pt x="11743" y="35304"/>
                    <a:pt x="10482" y="34978"/>
                  </a:cubicBezTo>
                  <a:cubicBezTo>
                    <a:pt x="9264" y="34630"/>
                    <a:pt x="8024" y="34304"/>
                    <a:pt x="6894" y="33826"/>
                  </a:cubicBezTo>
                  <a:cubicBezTo>
                    <a:pt x="6307" y="33565"/>
                    <a:pt x="5763" y="33282"/>
                    <a:pt x="5263" y="32934"/>
                  </a:cubicBezTo>
                  <a:cubicBezTo>
                    <a:pt x="5024" y="32738"/>
                    <a:pt x="4763" y="32564"/>
                    <a:pt x="4524" y="32369"/>
                  </a:cubicBezTo>
                  <a:lnTo>
                    <a:pt x="3850" y="31738"/>
                  </a:lnTo>
                  <a:cubicBezTo>
                    <a:pt x="2110" y="29977"/>
                    <a:pt x="1066" y="27585"/>
                    <a:pt x="849" y="25106"/>
                  </a:cubicBezTo>
                  <a:cubicBezTo>
                    <a:pt x="740" y="23888"/>
                    <a:pt x="827" y="22627"/>
                    <a:pt x="1110" y="21410"/>
                  </a:cubicBezTo>
                  <a:cubicBezTo>
                    <a:pt x="1392" y="20192"/>
                    <a:pt x="1849" y="19039"/>
                    <a:pt x="2480" y="17952"/>
                  </a:cubicBezTo>
                  <a:cubicBezTo>
                    <a:pt x="3741" y="15778"/>
                    <a:pt x="5393" y="13799"/>
                    <a:pt x="6807" y="11646"/>
                  </a:cubicBezTo>
                  <a:cubicBezTo>
                    <a:pt x="8264" y="9537"/>
                    <a:pt x="9655" y="7385"/>
                    <a:pt x="11373" y="5514"/>
                  </a:cubicBezTo>
                  <a:cubicBezTo>
                    <a:pt x="12243" y="4579"/>
                    <a:pt x="13178" y="3710"/>
                    <a:pt x="14222" y="2992"/>
                  </a:cubicBezTo>
                  <a:cubicBezTo>
                    <a:pt x="15265" y="2275"/>
                    <a:pt x="16396" y="1709"/>
                    <a:pt x="17614" y="1296"/>
                  </a:cubicBezTo>
                  <a:cubicBezTo>
                    <a:pt x="19555" y="608"/>
                    <a:pt x="21625" y="235"/>
                    <a:pt x="23684" y="235"/>
                  </a:cubicBezTo>
                  <a:close/>
                  <a:moveTo>
                    <a:pt x="23960" y="0"/>
                  </a:moveTo>
                  <a:cubicBezTo>
                    <a:pt x="21779" y="0"/>
                    <a:pt x="19590" y="357"/>
                    <a:pt x="17527" y="1057"/>
                  </a:cubicBezTo>
                  <a:cubicBezTo>
                    <a:pt x="16309" y="1470"/>
                    <a:pt x="15113" y="2014"/>
                    <a:pt x="14048" y="2731"/>
                  </a:cubicBezTo>
                  <a:cubicBezTo>
                    <a:pt x="12960" y="3449"/>
                    <a:pt x="11982" y="4319"/>
                    <a:pt x="11090" y="5254"/>
                  </a:cubicBezTo>
                  <a:cubicBezTo>
                    <a:pt x="9307" y="7102"/>
                    <a:pt x="7829" y="9233"/>
                    <a:pt x="6350" y="11320"/>
                  </a:cubicBezTo>
                  <a:cubicBezTo>
                    <a:pt x="4893" y="13429"/>
                    <a:pt x="3219" y="15365"/>
                    <a:pt x="1893" y="17626"/>
                  </a:cubicBezTo>
                  <a:cubicBezTo>
                    <a:pt x="1240" y="18735"/>
                    <a:pt x="718" y="19974"/>
                    <a:pt x="414" y="21257"/>
                  </a:cubicBezTo>
                  <a:cubicBezTo>
                    <a:pt x="88" y="22540"/>
                    <a:pt x="1" y="23867"/>
                    <a:pt x="110" y="25171"/>
                  </a:cubicBezTo>
                  <a:cubicBezTo>
                    <a:pt x="305" y="27802"/>
                    <a:pt x="1436" y="30390"/>
                    <a:pt x="3328" y="32260"/>
                  </a:cubicBezTo>
                  <a:lnTo>
                    <a:pt x="4067" y="32934"/>
                  </a:lnTo>
                  <a:cubicBezTo>
                    <a:pt x="4306" y="33152"/>
                    <a:pt x="4589" y="33325"/>
                    <a:pt x="4850" y="33543"/>
                  </a:cubicBezTo>
                  <a:cubicBezTo>
                    <a:pt x="5393" y="33913"/>
                    <a:pt x="5981" y="34239"/>
                    <a:pt x="6589" y="34500"/>
                  </a:cubicBezTo>
                  <a:cubicBezTo>
                    <a:pt x="7807" y="35022"/>
                    <a:pt x="9068" y="35348"/>
                    <a:pt x="10308" y="35652"/>
                  </a:cubicBezTo>
                  <a:cubicBezTo>
                    <a:pt x="11547" y="35935"/>
                    <a:pt x="12786" y="36304"/>
                    <a:pt x="14048" y="36587"/>
                  </a:cubicBezTo>
                  <a:cubicBezTo>
                    <a:pt x="15309" y="36870"/>
                    <a:pt x="16570" y="37087"/>
                    <a:pt x="17853" y="37239"/>
                  </a:cubicBezTo>
                  <a:cubicBezTo>
                    <a:pt x="18866" y="37368"/>
                    <a:pt x="19887" y="37436"/>
                    <a:pt x="20906" y="37436"/>
                  </a:cubicBezTo>
                  <a:cubicBezTo>
                    <a:pt x="22466" y="37436"/>
                    <a:pt x="24024" y="37277"/>
                    <a:pt x="25550" y="36935"/>
                  </a:cubicBezTo>
                  <a:cubicBezTo>
                    <a:pt x="28051" y="36348"/>
                    <a:pt x="30443" y="35282"/>
                    <a:pt x="32530" y="33782"/>
                  </a:cubicBezTo>
                  <a:cubicBezTo>
                    <a:pt x="34618" y="32282"/>
                    <a:pt x="36444" y="30455"/>
                    <a:pt x="38053" y="28455"/>
                  </a:cubicBezTo>
                  <a:cubicBezTo>
                    <a:pt x="39662" y="26454"/>
                    <a:pt x="41011" y="24236"/>
                    <a:pt x="42011" y="21844"/>
                  </a:cubicBezTo>
                  <a:cubicBezTo>
                    <a:pt x="42511" y="20649"/>
                    <a:pt x="42881" y="19387"/>
                    <a:pt x="42989" y="18061"/>
                  </a:cubicBezTo>
                  <a:cubicBezTo>
                    <a:pt x="43076" y="16735"/>
                    <a:pt x="42859" y="15386"/>
                    <a:pt x="42380" y="14169"/>
                  </a:cubicBezTo>
                  <a:cubicBezTo>
                    <a:pt x="41924" y="12929"/>
                    <a:pt x="41250" y="11799"/>
                    <a:pt x="40489" y="10733"/>
                  </a:cubicBezTo>
                  <a:cubicBezTo>
                    <a:pt x="39728" y="9689"/>
                    <a:pt x="38880" y="8711"/>
                    <a:pt x="38010" y="7754"/>
                  </a:cubicBezTo>
                  <a:cubicBezTo>
                    <a:pt x="37140" y="6819"/>
                    <a:pt x="36292" y="5884"/>
                    <a:pt x="35379" y="4949"/>
                  </a:cubicBezTo>
                  <a:cubicBezTo>
                    <a:pt x="34466" y="4036"/>
                    <a:pt x="33509" y="3166"/>
                    <a:pt x="32443" y="2427"/>
                  </a:cubicBezTo>
                  <a:cubicBezTo>
                    <a:pt x="31378" y="1666"/>
                    <a:pt x="30182" y="1122"/>
                    <a:pt x="28942" y="752"/>
                  </a:cubicBezTo>
                  <a:cubicBezTo>
                    <a:pt x="27703" y="361"/>
                    <a:pt x="26420" y="122"/>
                    <a:pt x="25137" y="35"/>
                  </a:cubicBezTo>
                  <a:cubicBezTo>
                    <a:pt x="24745" y="12"/>
                    <a:pt x="24353" y="0"/>
                    <a:pt x="23960"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34"/>
            <p:cNvSpPr/>
            <p:nvPr/>
          </p:nvSpPr>
          <p:spPr>
            <a:xfrm>
              <a:off x="2086436" y="4034505"/>
              <a:ext cx="568704" cy="414222"/>
            </a:xfrm>
            <a:custGeom>
              <a:avLst/>
              <a:gdLst/>
              <a:ahLst/>
              <a:cxnLst/>
              <a:rect l="l" t="t" r="r" b="b"/>
              <a:pathLst>
                <a:path w="37031" h="26972" extrusionOk="0">
                  <a:moveTo>
                    <a:pt x="21995" y="4054"/>
                  </a:moveTo>
                  <a:cubicBezTo>
                    <a:pt x="22413" y="4054"/>
                    <a:pt x="22831" y="4085"/>
                    <a:pt x="23245" y="4151"/>
                  </a:cubicBezTo>
                  <a:cubicBezTo>
                    <a:pt x="25332" y="4477"/>
                    <a:pt x="27181" y="5651"/>
                    <a:pt x="28877" y="6912"/>
                  </a:cubicBezTo>
                  <a:cubicBezTo>
                    <a:pt x="31595" y="8934"/>
                    <a:pt x="33639" y="11848"/>
                    <a:pt x="31073" y="14936"/>
                  </a:cubicBezTo>
                  <a:cubicBezTo>
                    <a:pt x="30051" y="16175"/>
                    <a:pt x="28659" y="17067"/>
                    <a:pt x="27507" y="18176"/>
                  </a:cubicBezTo>
                  <a:cubicBezTo>
                    <a:pt x="25811" y="19850"/>
                    <a:pt x="24658" y="21459"/>
                    <a:pt x="22288" y="22068"/>
                  </a:cubicBezTo>
                  <a:cubicBezTo>
                    <a:pt x="21072" y="22387"/>
                    <a:pt x="19812" y="22540"/>
                    <a:pt x="18548" y="22540"/>
                  </a:cubicBezTo>
                  <a:cubicBezTo>
                    <a:pt x="15337" y="22540"/>
                    <a:pt x="12096" y="21554"/>
                    <a:pt x="9459" y="19807"/>
                  </a:cubicBezTo>
                  <a:cubicBezTo>
                    <a:pt x="8502" y="19198"/>
                    <a:pt x="7589" y="18415"/>
                    <a:pt x="7263" y="17328"/>
                  </a:cubicBezTo>
                  <a:cubicBezTo>
                    <a:pt x="6937" y="16154"/>
                    <a:pt x="7393" y="14892"/>
                    <a:pt x="8002" y="13827"/>
                  </a:cubicBezTo>
                  <a:cubicBezTo>
                    <a:pt x="9198" y="11718"/>
                    <a:pt x="10959" y="10000"/>
                    <a:pt x="12808" y="8434"/>
                  </a:cubicBezTo>
                  <a:cubicBezTo>
                    <a:pt x="14264" y="7151"/>
                    <a:pt x="15830" y="5955"/>
                    <a:pt x="17591" y="5129"/>
                  </a:cubicBezTo>
                  <a:cubicBezTo>
                    <a:pt x="18955" y="4464"/>
                    <a:pt x="20479" y="4054"/>
                    <a:pt x="21995" y="4054"/>
                  </a:cubicBezTo>
                  <a:close/>
                  <a:moveTo>
                    <a:pt x="21555" y="1"/>
                  </a:moveTo>
                  <a:cubicBezTo>
                    <a:pt x="20458" y="1"/>
                    <a:pt x="19362" y="133"/>
                    <a:pt x="18287" y="411"/>
                  </a:cubicBezTo>
                  <a:cubicBezTo>
                    <a:pt x="16896" y="780"/>
                    <a:pt x="15547" y="1389"/>
                    <a:pt x="14264" y="2281"/>
                  </a:cubicBezTo>
                  <a:cubicBezTo>
                    <a:pt x="8872" y="6042"/>
                    <a:pt x="0" y="12696"/>
                    <a:pt x="4153" y="20415"/>
                  </a:cubicBezTo>
                  <a:cubicBezTo>
                    <a:pt x="5915" y="23677"/>
                    <a:pt x="12590" y="25873"/>
                    <a:pt x="16048" y="26678"/>
                  </a:cubicBezTo>
                  <a:cubicBezTo>
                    <a:pt x="16910" y="26878"/>
                    <a:pt x="17787" y="26972"/>
                    <a:pt x="18662" y="26972"/>
                  </a:cubicBezTo>
                  <a:cubicBezTo>
                    <a:pt x="20258" y="26972"/>
                    <a:pt x="21851" y="26660"/>
                    <a:pt x="23354" y="26112"/>
                  </a:cubicBezTo>
                  <a:cubicBezTo>
                    <a:pt x="24028" y="25873"/>
                    <a:pt x="24680" y="25569"/>
                    <a:pt x="25332" y="25243"/>
                  </a:cubicBezTo>
                  <a:cubicBezTo>
                    <a:pt x="28333" y="23634"/>
                    <a:pt x="30334" y="20959"/>
                    <a:pt x="32812" y="18719"/>
                  </a:cubicBezTo>
                  <a:cubicBezTo>
                    <a:pt x="34443" y="17241"/>
                    <a:pt x="36074" y="15632"/>
                    <a:pt x="36487" y="13370"/>
                  </a:cubicBezTo>
                  <a:cubicBezTo>
                    <a:pt x="37031" y="10196"/>
                    <a:pt x="35009" y="6782"/>
                    <a:pt x="32769" y="4694"/>
                  </a:cubicBezTo>
                  <a:cubicBezTo>
                    <a:pt x="29688" y="1802"/>
                    <a:pt x="25611" y="1"/>
                    <a:pt x="21555"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34"/>
            <p:cNvSpPr/>
            <p:nvPr/>
          </p:nvSpPr>
          <p:spPr>
            <a:xfrm>
              <a:off x="2258758" y="4177291"/>
              <a:ext cx="242449" cy="132028"/>
            </a:xfrm>
            <a:custGeom>
              <a:avLst/>
              <a:gdLst/>
              <a:ahLst/>
              <a:cxnLst/>
              <a:rect l="l" t="t" r="r" b="b"/>
              <a:pathLst>
                <a:path w="15787" h="8597" extrusionOk="0">
                  <a:moveTo>
                    <a:pt x="9706" y="0"/>
                  </a:moveTo>
                  <a:cubicBezTo>
                    <a:pt x="9015" y="0"/>
                    <a:pt x="8310" y="69"/>
                    <a:pt x="7611" y="181"/>
                  </a:cubicBezTo>
                  <a:cubicBezTo>
                    <a:pt x="5175" y="551"/>
                    <a:pt x="0" y="2464"/>
                    <a:pt x="1479" y="5922"/>
                  </a:cubicBezTo>
                  <a:cubicBezTo>
                    <a:pt x="2240" y="7639"/>
                    <a:pt x="4393" y="7357"/>
                    <a:pt x="5893" y="7618"/>
                  </a:cubicBezTo>
                  <a:cubicBezTo>
                    <a:pt x="7045" y="7792"/>
                    <a:pt x="8133" y="8205"/>
                    <a:pt x="9263" y="8422"/>
                  </a:cubicBezTo>
                  <a:cubicBezTo>
                    <a:pt x="10111" y="8574"/>
                    <a:pt x="10698" y="8596"/>
                    <a:pt x="11547" y="8596"/>
                  </a:cubicBezTo>
                  <a:cubicBezTo>
                    <a:pt x="12851" y="8270"/>
                    <a:pt x="14417" y="6835"/>
                    <a:pt x="15113" y="5704"/>
                  </a:cubicBezTo>
                  <a:cubicBezTo>
                    <a:pt x="15787" y="4595"/>
                    <a:pt x="15634" y="3356"/>
                    <a:pt x="14873" y="2334"/>
                  </a:cubicBezTo>
                  <a:cubicBezTo>
                    <a:pt x="13581" y="573"/>
                    <a:pt x="11701" y="0"/>
                    <a:pt x="97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75" name="Google Shape;975;p34"/>
          <p:cNvSpPr/>
          <p:nvPr/>
        </p:nvSpPr>
        <p:spPr>
          <a:xfrm>
            <a:off x="1532418" y="1814016"/>
            <a:ext cx="1812202" cy="751163"/>
          </a:xfrm>
          <a:custGeom>
            <a:avLst/>
            <a:gdLst/>
            <a:ahLst/>
            <a:cxnLst/>
            <a:rect l="l" t="t" r="r" b="b"/>
            <a:pathLst>
              <a:path w="76207" h="31588" extrusionOk="0">
                <a:moveTo>
                  <a:pt x="42079" y="1"/>
                </a:moveTo>
                <a:cubicBezTo>
                  <a:pt x="40231" y="1"/>
                  <a:pt x="38424" y="74"/>
                  <a:pt x="36708" y="182"/>
                </a:cubicBezTo>
                <a:cubicBezTo>
                  <a:pt x="28358" y="704"/>
                  <a:pt x="20182" y="3575"/>
                  <a:pt x="13224" y="8250"/>
                </a:cubicBezTo>
                <a:cubicBezTo>
                  <a:pt x="10984" y="9750"/>
                  <a:pt x="8854" y="11446"/>
                  <a:pt x="6897" y="13316"/>
                </a:cubicBezTo>
                <a:cubicBezTo>
                  <a:pt x="4787" y="15316"/>
                  <a:pt x="2830" y="17621"/>
                  <a:pt x="1982" y="20405"/>
                </a:cubicBezTo>
                <a:cubicBezTo>
                  <a:pt x="1" y="26967"/>
                  <a:pt x="5764" y="31587"/>
                  <a:pt x="11786" y="31587"/>
                </a:cubicBezTo>
                <a:cubicBezTo>
                  <a:pt x="11910" y="31587"/>
                  <a:pt x="12034" y="31585"/>
                  <a:pt x="12159" y="31581"/>
                </a:cubicBezTo>
                <a:cubicBezTo>
                  <a:pt x="17551" y="31429"/>
                  <a:pt x="22574" y="29994"/>
                  <a:pt x="27945" y="29776"/>
                </a:cubicBezTo>
                <a:cubicBezTo>
                  <a:pt x="28911" y="29736"/>
                  <a:pt x="29865" y="29718"/>
                  <a:pt x="30811" y="29718"/>
                </a:cubicBezTo>
                <a:cubicBezTo>
                  <a:pt x="36510" y="29718"/>
                  <a:pt x="41902" y="30379"/>
                  <a:pt x="47645" y="30864"/>
                </a:cubicBezTo>
                <a:cubicBezTo>
                  <a:pt x="48177" y="30909"/>
                  <a:pt x="48713" y="30931"/>
                  <a:pt x="49251" y="30931"/>
                </a:cubicBezTo>
                <a:cubicBezTo>
                  <a:pt x="62222" y="30931"/>
                  <a:pt x="76206" y="18119"/>
                  <a:pt x="63867" y="6510"/>
                </a:cubicBezTo>
                <a:cubicBezTo>
                  <a:pt x="58301" y="1278"/>
                  <a:pt x="49828" y="1"/>
                  <a:pt x="4207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76" name="Google Shape;976;p34"/>
          <p:cNvGrpSpPr/>
          <p:nvPr/>
        </p:nvGrpSpPr>
        <p:grpSpPr>
          <a:xfrm>
            <a:off x="5390234" y="3348380"/>
            <a:ext cx="1064159" cy="322154"/>
            <a:chOff x="881697" y="4030852"/>
            <a:chExt cx="687264" cy="208056"/>
          </a:xfrm>
        </p:grpSpPr>
        <p:sp>
          <p:nvSpPr>
            <p:cNvPr id="977" name="Google Shape;977;p34"/>
            <p:cNvSpPr/>
            <p:nvPr/>
          </p:nvSpPr>
          <p:spPr>
            <a:xfrm>
              <a:off x="894060" y="4030852"/>
              <a:ext cx="654537" cy="60785"/>
            </a:xfrm>
            <a:custGeom>
              <a:avLst/>
              <a:gdLst/>
              <a:ahLst/>
              <a:cxnLst/>
              <a:rect l="l" t="t" r="r" b="b"/>
              <a:pathLst>
                <a:path w="42620" h="3958" extrusionOk="0">
                  <a:moveTo>
                    <a:pt x="37096" y="0"/>
                  </a:moveTo>
                  <a:cubicBezTo>
                    <a:pt x="36096" y="0"/>
                    <a:pt x="35161" y="218"/>
                    <a:pt x="34204" y="544"/>
                  </a:cubicBezTo>
                  <a:cubicBezTo>
                    <a:pt x="33204" y="892"/>
                    <a:pt x="32204" y="1326"/>
                    <a:pt x="31225" y="1696"/>
                  </a:cubicBezTo>
                  <a:cubicBezTo>
                    <a:pt x="30247" y="2066"/>
                    <a:pt x="29268" y="2348"/>
                    <a:pt x="28333" y="2457"/>
                  </a:cubicBezTo>
                  <a:cubicBezTo>
                    <a:pt x="28051" y="2479"/>
                    <a:pt x="27768" y="2501"/>
                    <a:pt x="27485" y="2501"/>
                  </a:cubicBezTo>
                  <a:cubicBezTo>
                    <a:pt x="26811" y="2501"/>
                    <a:pt x="26224" y="2414"/>
                    <a:pt x="25615" y="2240"/>
                  </a:cubicBezTo>
                  <a:cubicBezTo>
                    <a:pt x="25006" y="2044"/>
                    <a:pt x="24398" y="1783"/>
                    <a:pt x="23723" y="1457"/>
                  </a:cubicBezTo>
                  <a:cubicBezTo>
                    <a:pt x="22354" y="761"/>
                    <a:pt x="20853" y="500"/>
                    <a:pt x="19396" y="500"/>
                  </a:cubicBezTo>
                  <a:cubicBezTo>
                    <a:pt x="19092" y="500"/>
                    <a:pt x="18809" y="522"/>
                    <a:pt x="18527" y="544"/>
                  </a:cubicBezTo>
                  <a:cubicBezTo>
                    <a:pt x="17766" y="587"/>
                    <a:pt x="17091" y="761"/>
                    <a:pt x="16439" y="935"/>
                  </a:cubicBezTo>
                  <a:cubicBezTo>
                    <a:pt x="15787" y="1109"/>
                    <a:pt x="15156" y="1305"/>
                    <a:pt x="14569" y="1413"/>
                  </a:cubicBezTo>
                  <a:cubicBezTo>
                    <a:pt x="13243" y="1674"/>
                    <a:pt x="11982" y="1783"/>
                    <a:pt x="10633" y="1783"/>
                  </a:cubicBezTo>
                  <a:cubicBezTo>
                    <a:pt x="10372" y="1783"/>
                    <a:pt x="10133" y="1783"/>
                    <a:pt x="9872" y="1761"/>
                  </a:cubicBezTo>
                  <a:cubicBezTo>
                    <a:pt x="9068" y="1740"/>
                    <a:pt x="8437" y="1587"/>
                    <a:pt x="7763" y="1326"/>
                  </a:cubicBezTo>
                  <a:cubicBezTo>
                    <a:pt x="7089" y="1087"/>
                    <a:pt x="6393" y="761"/>
                    <a:pt x="5545" y="457"/>
                  </a:cubicBezTo>
                  <a:cubicBezTo>
                    <a:pt x="4936" y="239"/>
                    <a:pt x="4328" y="152"/>
                    <a:pt x="3740" y="152"/>
                  </a:cubicBezTo>
                  <a:cubicBezTo>
                    <a:pt x="2392" y="152"/>
                    <a:pt x="1153" y="609"/>
                    <a:pt x="0" y="1022"/>
                  </a:cubicBezTo>
                  <a:lnTo>
                    <a:pt x="479" y="2392"/>
                  </a:lnTo>
                  <a:cubicBezTo>
                    <a:pt x="1631" y="1979"/>
                    <a:pt x="2719" y="1609"/>
                    <a:pt x="3740" y="1609"/>
                  </a:cubicBezTo>
                  <a:cubicBezTo>
                    <a:pt x="4197" y="1609"/>
                    <a:pt x="4632" y="1674"/>
                    <a:pt x="5067" y="1827"/>
                  </a:cubicBezTo>
                  <a:cubicBezTo>
                    <a:pt x="5828" y="2088"/>
                    <a:pt x="6502" y="2414"/>
                    <a:pt x="7263" y="2696"/>
                  </a:cubicBezTo>
                  <a:cubicBezTo>
                    <a:pt x="8002" y="2979"/>
                    <a:pt x="8850" y="3197"/>
                    <a:pt x="9851" y="3218"/>
                  </a:cubicBezTo>
                  <a:cubicBezTo>
                    <a:pt x="10112" y="3218"/>
                    <a:pt x="10372" y="3240"/>
                    <a:pt x="10633" y="3240"/>
                  </a:cubicBezTo>
                  <a:cubicBezTo>
                    <a:pt x="12047" y="3240"/>
                    <a:pt x="13417" y="3131"/>
                    <a:pt x="14852" y="2849"/>
                  </a:cubicBezTo>
                  <a:cubicBezTo>
                    <a:pt x="15548" y="2696"/>
                    <a:pt x="16200" y="2501"/>
                    <a:pt x="16809" y="2327"/>
                  </a:cubicBezTo>
                  <a:cubicBezTo>
                    <a:pt x="17439" y="2153"/>
                    <a:pt x="18026" y="2022"/>
                    <a:pt x="18614" y="1979"/>
                  </a:cubicBezTo>
                  <a:cubicBezTo>
                    <a:pt x="18875" y="1979"/>
                    <a:pt x="19135" y="1957"/>
                    <a:pt x="19396" y="1957"/>
                  </a:cubicBezTo>
                  <a:cubicBezTo>
                    <a:pt x="20679" y="1957"/>
                    <a:pt x="21962" y="2175"/>
                    <a:pt x="23071" y="2740"/>
                  </a:cubicBezTo>
                  <a:cubicBezTo>
                    <a:pt x="23789" y="3110"/>
                    <a:pt x="24485" y="3414"/>
                    <a:pt x="25202" y="3631"/>
                  </a:cubicBezTo>
                  <a:cubicBezTo>
                    <a:pt x="25920" y="3827"/>
                    <a:pt x="26681" y="3958"/>
                    <a:pt x="27485" y="3958"/>
                  </a:cubicBezTo>
                  <a:cubicBezTo>
                    <a:pt x="27811" y="3958"/>
                    <a:pt x="28159" y="3936"/>
                    <a:pt x="28485" y="3892"/>
                  </a:cubicBezTo>
                  <a:cubicBezTo>
                    <a:pt x="29616" y="3762"/>
                    <a:pt x="30703" y="3436"/>
                    <a:pt x="31725" y="3044"/>
                  </a:cubicBezTo>
                  <a:cubicBezTo>
                    <a:pt x="32747" y="2675"/>
                    <a:pt x="33748" y="2240"/>
                    <a:pt x="34683" y="1914"/>
                  </a:cubicBezTo>
                  <a:cubicBezTo>
                    <a:pt x="35531" y="1609"/>
                    <a:pt x="36270" y="1457"/>
                    <a:pt x="37096" y="1457"/>
                  </a:cubicBezTo>
                  <a:cubicBezTo>
                    <a:pt x="37292" y="1457"/>
                    <a:pt x="37488" y="1479"/>
                    <a:pt x="37683" y="1479"/>
                  </a:cubicBezTo>
                  <a:cubicBezTo>
                    <a:pt x="38401" y="1544"/>
                    <a:pt x="39140" y="1783"/>
                    <a:pt x="39923" y="2044"/>
                  </a:cubicBezTo>
                  <a:cubicBezTo>
                    <a:pt x="40706" y="2283"/>
                    <a:pt x="41532" y="2588"/>
                    <a:pt x="42424" y="2696"/>
                  </a:cubicBezTo>
                  <a:lnTo>
                    <a:pt x="42619" y="1261"/>
                  </a:lnTo>
                  <a:cubicBezTo>
                    <a:pt x="41902" y="1174"/>
                    <a:pt x="41162" y="913"/>
                    <a:pt x="40380" y="652"/>
                  </a:cubicBezTo>
                  <a:cubicBezTo>
                    <a:pt x="39597" y="391"/>
                    <a:pt x="38749" y="131"/>
                    <a:pt x="37814" y="44"/>
                  </a:cubicBezTo>
                  <a:cubicBezTo>
                    <a:pt x="37575" y="22"/>
                    <a:pt x="37335" y="0"/>
                    <a:pt x="3709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34"/>
            <p:cNvSpPr/>
            <p:nvPr/>
          </p:nvSpPr>
          <p:spPr>
            <a:xfrm>
              <a:off x="892064" y="4080598"/>
              <a:ext cx="625142" cy="61461"/>
            </a:xfrm>
            <a:custGeom>
              <a:avLst/>
              <a:gdLst/>
              <a:ahLst/>
              <a:cxnLst/>
              <a:rect l="l" t="t" r="r" b="b"/>
              <a:pathLst>
                <a:path w="40706" h="4002" extrusionOk="0">
                  <a:moveTo>
                    <a:pt x="39488" y="1"/>
                  </a:moveTo>
                  <a:cubicBezTo>
                    <a:pt x="38248" y="1"/>
                    <a:pt x="37074" y="349"/>
                    <a:pt x="36030" y="762"/>
                  </a:cubicBezTo>
                  <a:cubicBezTo>
                    <a:pt x="35030" y="1175"/>
                    <a:pt x="34117" y="1567"/>
                    <a:pt x="33182" y="1871"/>
                  </a:cubicBezTo>
                  <a:cubicBezTo>
                    <a:pt x="32269" y="2175"/>
                    <a:pt x="31355" y="2415"/>
                    <a:pt x="30355" y="2480"/>
                  </a:cubicBezTo>
                  <a:cubicBezTo>
                    <a:pt x="29877" y="2523"/>
                    <a:pt x="29377" y="2545"/>
                    <a:pt x="28898" y="2545"/>
                  </a:cubicBezTo>
                  <a:cubicBezTo>
                    <a:pt x="27854" y="2545"/>
                    <a:pt x="26832" y="2436"/>
                    <a:pt x="25984" y="2067"/>
                  </a:cubicBezTo>
                  <a:cubicBezTo>
                    <a:pt x="24854" y="1545"/>
                    <a:pt x="23680" y="1023"/>
                    <a:pt x="22375" y="675"/>
                  </a:cubicBezTo>
                  <a:cubicBezTo>
                    <a:pt x="21244" y="392"/>
                    <a:pt x="20200" y="284"/>
                    <a:pt x="19157" y="284"/>
                  </a:cubicBezTo>
                  <a:cubicBezTo>
                    <a:pt x="17265" y="284"/>
                    <a:pt x="15504" y="653"/>
                    <a:pt x="13634" y="1066"/>
                  </a:cubicBezTo>
                  <a:cubicBezTo>
                    <a:pt x="12416" y="1327"/>
                    <a:pt x="11351" y="1501"/>
                    <a:pt x="10263" y="1501"/>
                  </a:cubicBezTo>
                  <a:cubicBezTo>
                    <a:pt x="9741" y="1501"/>
                    <a:pt x="9220" y="1458"/>
                    <a:pt x="8654" y="1371"/>
                  </a:cubicBezTo>
                  <a:cubicBezTo>
                    <a:pt x="8306" y="1327"/>
                    <a:pt x="7980" y="1197"/>
                    <a:pt x="7632" y="1045"/>
                  </a:cubicBezTo>
                  <a:cubicBezTo>
                    <a:pt x="7284" y="871"/>
                    <a:pt x="6893" y="675"/>
                    <a:pt x="6436" y="501"/>
                  </a:cubicBezTo>
                  <a:cubicBezTo>
                    <a:pt x="5632" y="197"/>
                    <a:pt x="4784" y="88"/>
                    <a:pt x="3979" y="88"/>
                  </a:cubicBezTo>
                  <a:cubicBezTo>
                    <a:pt x="2566" y="88"/>
                    <a:pt x="1174" y="392"/>
                    <a:pt x="0" y="632"/>
                  </a:cubicBezTo>
                  <a:lnTo>
                    <a:pt x="304" y="2067"/>
                  </a:lnTo>
                  <a:cubicBezTo>
                    <a:pt x="1479" y="1806"/>
                    <a:pt x="2783" y="1523"/>
                    <a:pt x="3979" y="1523"/>
                  </a:cubicBezTo>
                  <a:cubicBezTo>
                    <a:pt x="4675" y="1523"/>
                    <a:pt x="5327" y="1632"/>
                    <a:pt x="5914" y="1849"/>
                  </a:cubicBezTo>
                  <a:cubicBezTo>
                    <a:pt x="6284" y="1980"/>
                    <a:pt x="6632" y="2175"/>
                    <a:pt x="7023" y="2349"/>
                  </a:cubicBezTo>
                  <a:cubicBezTo>
                    <a:pt x="7437" y="2545"/>
                    <a:pt x="7871" y="2719"/>
                    <a:pt x="8415" y="2806"/>
                  </a:cubicBezTo>
                  <a:cubicBezTo>
                    <a:pt x="9046" y="2915"/>
                    <a:pt x="9654" y="2958"/>
                    <a:pt x="10263" y="2958"/>
                  </a:cubicBezTo>
                  <a:cubicBezTo>
                    <a:pt x="11503" y="2958"/>
                    <a:pt x="12699" y="2763"/>
                    <a:pt x="13938" y="2480"/>
                  </a:cubicBezTo>
                  <a:cubicBezTo>
                    <a:pt x="15808" y="2067"/>
                    <a:pt x="17482" y="1719"/>
                    <a:pt x="19157" y="1719"/>
                  </a:cubicBezTo>
                  <a:cubicBezTo>
                    <a:pt x="20092" y="1719"/>
                    <a:pt x="21005" y="1828"/>
                    <a:pt x="22005" y="2088"/>
                  </a:cubicBezTo>
                  <a:cubicBezTo>
                    <a:pt x="23158" y="2393"/>
                    <a:pt x="24245" y="2871"/>
                    <a:pt x="25419" y="3393"/>
                  </a:cubicBezTo>
                  <a:cubicBezTo>
                    <a:pt x="26528" y="3871"/>
                    <a:pt x="27746" y="4002"/>
                    <a:pt x="28898" y="4002"/>
                  </a:cubicBezTo>
                  <a:cubicBezTo>
                    <a:pt x="29442" y="4002"/>
                    <a:pt x="29964" y="3980"/>
                    <a:pt x="30464" y="3937"/>
                  </a:cubicBezTo>
                  <a:cubicBezTo>
                    <a:pt x="31616" y="3850"/>
                    <a:pt x="32660" y="3589"/>
                    <a:pt x="33660" y="3241"/>
                  </a:cubicBezTo>
                  <a:cubicBezTo>
                    <a:pt x="34639" y="2915"/>
                    <a:pt x="35595" y="2502"/>
                    <a:pt x="36574" y="2110"/>
                  </a:cubicBezTo>
                  <a:cubicBezTo>
                    <a:pt x="37509" y="1741"/>
                    <a:pt x="38531" y="1458"/>
                    <a:pt x="39488" y="1458"/>
                  </a:cubicBezTo>
                  <a:cubicBezTo>
                    <a:pt x="39792" y="1458"/>
                    <a:pt x="40118" y="1480"/>
                    <a:pt x="40423" y="1545"/>
                  </a:cubicBezTo>
                  <a:lnTo>
                    <a:pt x="40705" y="131"/>
                  </a:lnTo>
                  <a:cubicBezTo>
                    <a:pt x="40292" y="44"/>
                    <a:pt x="39901" y="1"/>
                    <a:pt x="3948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34"/>
            <p:cNvSpPr/>
            <p:nvPr/>
          </p:nvSpPr>
          <p:spPr>
            <a:xfrm>
              <a:off x="888378" y="4126350"/>
              <a:ext cx="680583" cy="63473"/>
            </a:xfrm>
            <a:custGeom>
              <a:avLst/>
              <a:gdLst/>
              <a:ahLst/>
              <a:cxnLst/>
              <a:rect l="l" t="t" r="r" b="b"/>
              <a:pathLst>
                <a:path w="44316" h="4133" extrusionOk="0">
                  <a:moveTo>
                    <a:pt x="3719" y="1"/>
                  </a:moveTo>
                  <a:cubicBezTo>
                    <a:pt x="3023" y="1"/>
                    <a:pt x="2393" y="110"/>
                    <a:pt x="1784" y="240"/>
                  </a:cubicBezTo>
                  <a:cubicBezTo>
                    <a:pt x="1175" y="371"/>
                    <a:pt x="588" y="545"/>
                    <a:pt x="1" y="697"/>
                  </a:cubicBezTo>
                  <a:lnTo>
                    <a:pt x="349" y="2110"/>
                  </a:lnTo>
                  <a:cubicBezTo>
                    <a:pt x="979" y="1936"/>
                    <a:pt x="1545" y="1784"/>
                    <a:pt x="2088" y="1654"/>
                  </a:cubicBezTo>
                  <a:cubicBezTo>
                    <a:pt x="2632" y="1545"/>
                    <a:pt x="3175" y="1458"/>
                    <a:pt x="3719" y="1458"/>
                  </a:cubicBezTo>
                  <a:lnTo>
                    <a:pt x="4045" y="1458"/>
                  </a:lnTo>
                  <a:cubicBezTo>
                    <a:pt x="4371" y="1480"/>
                    <a:pt x="4763" y="1588"/>
                    <a:pt x="5154" y="1719"/>
                  </a:cubicBezTo>
                  <a:cubicBezTo>
                    <a:pt x="5567" y="1871"/>
                    <a:pt x="5980" y="2045"/>
                    <a:pt x="6394" y="2219"/>
                  </a:cubicBezTo>
                  <a:cubicBezTo>
                    <a:pt x="6894" y="2415"/>
                    <a:pt x="7372" y="2676"/>
                    <a:pt x="7916" y="2915"/>
                  </a:cubicBezTo>
                  <a:cubicBezTo>
                    <a:pt x="8459" y="3154"/>
                    <a:pt x="9068" y="3350"/>
                    <a:pt x="9786" y="3415"/>
                  </a:cubicBezTo>
                  <a:cubicBezTo>
                    <a:pt x="10155" y="3437"/>
                    <a:pt x="10503" y="3458"/>
                    <a:pt x="10873" y="3458"/>
                  </a:cubicBezTo>
                  <a:cubicBezTo>
                    <a:pt x="12439" y="3458"/>
                    <a:pt x="13961" y="3176"/>
                    <a:pt x="15461" y="2741"/>
                  </a:cubicBezTo>
                  <a:cubicBezTo>
                    <a:pt x="16613" y="2393"/>
                    <a:pt x="17722" y="2241"/>
                    <a:pt x="18810" y="2241"/>
                  </a:cubicBezTo>
                  <a:cubicBezTo>
                    <a:pt x="20353" y="2241"/>
                    <a:pt x="21876" y="2567"/>
                    <a:pt x="23419" y="3219"/>
                  </a:cubicBezTo>
                  <a:cubicBezTo>
                    <a:pt x="24898" y="3871"/>
                    <a:pt x="26355" y="4132"/>
                    <a:pt x="27790" y="4132"/>
                  </a:cubicBezTo>
                  <a:cubicBezTo>
                    <a:pt x="29617" y="4132"/>
                    <a:pt x="31378" y="3697"/>
                    <a:pt x="33226" y="3154"/>
                  </a:cubicBezTo>
                  <a:cubicBezTo>
                    <a:pt x="34422" y="2806"/>
                    <a:pt x="35618" y="2393"/>
                    <a:pt x="36814" y="2088"/>
                  </a:cubicBezTo>
                  <a:cubicBezTo>
                    <a:pt x="38010" y="1784"/>
                    <a:pt x="39184" y="1567"/>
                    <a:pt x="40336" y="1567"/>
                  </a:cubicBezTo>
                  <a:cubicBezTo>
                    <a:pt x="41489" y="1567"/>
                    <a:pt x="42576" y="1784"/>
                    <a:pt x="43642" y="2328"/>
                  </a:cubicBezTo>
                  <a:lnTo>
                    <a:pt x="44316" y="1045"/>
                  </a:lnTo>
                  <a:cubicBezTo>
                    <a:pt x="43011" y="371"/>
                    <a:pt x="41663" y="131"/>
                    <a:pt x="40336" y="131"/>
                  </a:cubicBezTo>
                  <a:cubicBezTo>
                    <a:pt x="39010" y="131"/>
                    <a:pt x="37705" y="371"/>
                    <a:pt x="36444" y="697"/>
                  </a:cubicBezTo>
                  <a:cubicBezTo>
                    <a:pt x="35183" y="1001"/>
                    <a:pt x="33965" y="1414"/>
                    <a:pt x="32813" y="1762"/>
                  </a:cubicBezTo>
                  <a:cubicBezTo>
                    <a:pt x="31030" y="2306"/>
                    <a:pt x="29377" y="2676"/>
                    <a:pt x="27790" y="2676"/>
                  </a:cubicBezTo>
                  <a:cubicBezTo>
                    <a:pt x="26529" y="2676"/>
                    <a:pt x="25289" y="2458"/>
                    <a:pt x="23985" y="1893"/>
                  </a:cubicBezTo>
                  <a:cubicBezTo>
                    <a:pt x="22289" y="1153"/>
                    <a:pt x="20571" y="784"/>
                    <a:pt x="18810" y="784"/>
                  </a:cubicBezTo>
                  <a:cubicBezTo>
                    <a:pt x="17570" y="784"/>
                    <a:pt x="16309" y="979"/>
                    <a:pt x="15048" y="1349"/>
                  </a:cubicBezTo>
                  <a:cubicBezTo>
                    <a:pt x="13656" y="1762"/>
                    <a:pt x="12286" y="2001"/>
                    <a:pt x="10873" y="2001"/>
                  </a:cubicBezTo>
                  <a:cubicBezTo>
                    <a:pt x="10547" y="2001"/>
                    <a:pt x="10221" y="1980"/>
                    <a:pt x="9894" y="1958"/>
                  </a:cubicBezTo>
                  <a:cubicBezTo>
                    <a:pt x="9394" y="1914"/>
                    <a:pt x="8959" y="1784"/>
                    <a:pt x="8481" y="1588"/>
                  </a:cubicBezTo>
                  <a:cubicBezTo>
                    <a:pt x="8024" y="1371"/>
                    <a:pt x="7524" y="1110"/>
                    <a:pt x="6937" y="871"/>
                  </a:cubicBezTo>
                  <a:cubicBezTo>
                    <a:pt x="6546" y="719"/>
                    <a:pt x="6111" y="523"/>
                    <a:pt x="5633" y="349"/>
                  </a:cubicBezTo>
                  <a:cubicBezTo>
                    <a:pt x="5176" y="197"/>
                    <a:pt x="4654" y="44"/>
                    <a:pt x="4110" y="23"/>
                  </a:cubicBezTo>
                  <a:cubicBezTo>
                    <a:pt x="3980" y="1"/>
                    <a:pt x="3850" y="1"/>
                    <a:pt x="371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34"/>
            <p:cNvSpPr/>
            <p:nvPr/>
          </p:nvSpPr>
          <p:spPr>
            <a:xfrm>
              <a:off x="881697" y="4175451"/>
              <a:ext cx="658545" cy="63457"/>
            </a:xfrm>
            <a:custGeom>
              <a:avLst/>
              <a:gdLst/>
              <a:ahLst/>
              <a:cxnLst/>
              <a:rect l="l" t="t" r="r" b="b"/>
              <a:pathLst>
                <a:path w="42881" h="4132" extrusionOk="0">
                  <a:moveTo>
                    <a:pt x="3176" y="0"/>
                  </a:moveTo>
                  <a:cubicBezTo>
                    <a:pt x="2545" y="0"/>
                    <a:pt x="1980" y="131"/>
                    <a:pt x="1458" y="305"/>
                  </a:cubicBezTo>
                  <a:cubicBezTo>
                    <a:pt x="936" y="457"/>
                    <a:pt x="479" y="631"/>
                    <a:pt x="1" y="740"/>
                  </a:cubicBezTo>
                  <a:lnTo>
                    <a:pt x="349" y="2153"/>
                  </a:lnTo>
                  <a:cubicBezTo>
                    <a:pt x="914" y="2001"/>
                    <a:pt x="1414" y="1827"/>
                    <a:pt x="1871" y="1675"/>
                  </a:cubicBezTo>
                  <a:cubicBezTo>
                    <a:pt x="2349" y="1544"/>
                    <a:pt x="2762" y="1457"/>
                    <a:pt x="3176" y="1457"/>
                  </a:cubicBezTo>
                  <a:cubicBezTo>
                    <a:pt x="3328" y="1457"/>
                    <a:pt x="3458" y="1457"/>
                    <a:pt x="3610" y="1479"/>
                  </a:cubicBezTo>
                  <a:cubicBezTo>
                    <a:pt x="4176" y="1566"/>
                    <a:pt x="4719" y="1783"/>
                    <a:pt x="5307" y="2066"/>
                  </a:cubicBezTo>
                  <a:cubicBezTo>
                    <a:pt x="5872" y="2327"/>
                    <a:pt x="6481" y="2675"/>
                    <a:pt x="7177" y="2914"/>
                  </a:cubicBezTo>
                  <a:cubicBezTo>
                    <a:pt x="8894" y="3566"/>
                    <a:pt x="10569" y="3762"/>
                    <a:pt x="12330" y="3762"/>
                  </a:cubicBezTo>
                  <a:lnTo>
                    <a:pt x="12591" y="3762"/>
                  </a:lnTo>
                  <a:cubicBezTo>
                    <a:pt x="13526" y="3762"/>
                    <a:pt x="14396" y="3610"/>
                    <a:pt x="15222" y="3436"/>
                  </a:cubicBezTo>
                  <a:cubicBezTo>
                    <a:pt x="16026" y="3262"/>
                    <a:pt x="16809" y="3066"/>
                    <a:pt x="17614" y="2936"/>
                  </a:cubicBezTo>
                  <a:cubicBezTo>
                    <a:pt x="18114" y="2849"/>
                    <a:pt x="18614" y="2827"/>
                    <a:pt x="19136" y="2827"/>
                  </a:cubicBezTo>
                  <a:cubicBezTo>
                    <a:pt x="20680" y="2827"/>
                    <a:pt x="22289" y="3132"/>
                    <a:pt x="23941" y="3458"/>
                  </a:cubicBezTo>
                  <a:cubicBezTo>
                    <a:pt x="25594" y="3784"/>
                    <a:pt x="27290" y="4132"/>
                    <a:pt x="29008" y="4132"/>
                  </a:cubicBezTo>
                  <a:lnTo>
                    <a:pt x="30247" y="4132"/>
                  </a:lnTo>
                  <a:cubicBezTo>
                    <a:pt x="31117" y="4132"/>
                    <a:pt x="32030" y="4110"/>
                    <a:pt x="32944" y="3980"/>
                  </a:cubicBezTo>
                  <a:cubicBezTo>
                    <a:pt x="34379" y="3784"/>
                    <a:pt x="35640" y="3306"/>
                    <a:pt x="36901" y="3066"/>
                  </a:cubicBezTo>
                  <a:cubicBezTo>
                    <a:pt x="38227" y="2784"/>
                    <a:pt x="39423" y="2566"/>
                    <a:pt x="40684" y="2544"/>
                  </a:cubicBezTo>
                  <a:cubicBezTo>
                    <a:pt x="40945" y="2523"/>
                    <a:pt x="41163" y="2501"/>
                    <a:pt x="41402" y="2479"/>
                  </a:cubicBezTo>
                  <a:cubicBezTo>
                    <a:pt x="41619" y="2457"/>
                    <a:pt x="41837" y="2436"/>
                    <a:pt x="41989" y="2436"/>
                  </a:cubicBezTo>
                  <a:cubicBezTo>
                    <a:pt x="42163" y="2436"/>
                    <a:pt x="42294" y="2457"/>
                    <a:pt x="42337" y="2479"/>
                  </a:cubicBezTo>
                  <a:lnTo>
                    <a:pt x="42881" y="1131"/>
                  </a:lnTo>
                  <a:cubicBezTo>
                    <a:pt x="42576" y="1022"/>
                    <a:pt x="42272" y="1001"/>
                    <a:pt x="41989" y="1001"/>
                  </a:cubicBezTo>
                  <a:cubicBezTo>
                    <a:pt x="41728" y="1001"/>
                    <a:pt x="41467" y="1022"/>
                    <a:pt x="41250" y="1044"/>
                  </a:cubicBezTo>
                  <a:cubicBezTo>
                    <a:pt x="41011" y="1066"/>
                    <a:pt x="40815" y="1088"/>
                    <a:pt x="40663" y="1088"/>
                  </a:cubicBezTo>
                  <a:cubicBezTo>
                    <a:pt x="39228" y="1109"/>
                    <a:pt x="37945" y="1349"/>
                    <a:pt x="36597" y="1631"/>
                  </a:cubicBezTo>
                  <a:cubicBezTo>
                    <a:pt x="35205" y="1936"/>
                    <a:pt x="33987" y="2371"/>
                    <a:pt x="32748" y="2544"/>
                  </a:cubicBezTo>
                  <a:cubicBezTo>
                    <a:pt x="31943" y="2653"/>
                    <a:pt x="31095" y="2675"/>
                    <a:pt x="30247" y="2675"/>
                  </a:cubicBezTo>
                  <a:lnTo>
                    <a:pt x="29008" y="2675"/>
                  </a:lnTo>
                  <a:cubicBezTo>
                    <a:pt x="27486" y="2675"/>
                    <a:pt x="25877" y="2371"/>
                    <a:pt x="24224" y="2044"/>
                  </a:cubicBezTo>
                  <a:cubicBezTo>
                    <a:pt x="22571" y="1718"/>
                    <a:pt x="20875" y="1370"/>
                    <a:pt x="19136" y="1370"/>
                  </a:cubicBezTo>
                  <a:cubicBezTo>
                    <a:pt x="18549" y="1370"/>
                    <a:pt x="17962" y="1414"/>
                    <a:pt x="17375" y="1501"/>
                  </a:cubicBezTo>
                  <a:cubicBezTo>
                    <a:pt x="16505" y="1631"/>
                    <a:pt x="15700" y="1849"/>
                    <a:pt x="14918" y="2023"/>
                  </a:cubicBezTo>
                  <a:cubicBezTo>
                    <a:pt x="14135" y="2175"/>
                    <a:pt x="13374" y="2305"/>
                    <a:pt x="12569" y="2305"/>
                  </a:cubicBezTo>
                  <a:cubicBezTo>
                    <a:pt x="12482" y="2305"/>
                    <a:pt x="12417" y="2327"/>
                    <a:pt x="12330" y="2327"/>
                  </a:cubicBezTo>
                  <a:cubicBezTo>
                    <a:pt x="10677" y="2305"/>
                    <a:pt x="9199" y="2131"/>
                    <a:pt x="7677" y="1566"/>
                  </a:cubicBezTo>
                  <a:cubicBezTo>
                    <a:pt x="7111" y="1349"/>
                    <a:pt x="6546" y="1044"/>
                    <a:pt x="5915" y="761"/>
                  </a:cubicBezTo>
                  <a:cubicBezTo>
                    <a:pt x="5285" y="457"/>
                    <a:pt x="4611" y="174"/>
                    <a:pt x="3828" y="44"/>
                  </a:cubicBezTo>
                  <a:cubicBezTo>
                    <a:pt x="3610" y="22"/>
                    <a:pt x="3393" y="0"/>
                    <a:pt x="31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1" name="Google Shape;981;p34"/>
          <p:cNvGrpSpPr/>
          <p:nvPr/>
        </p:nvGrpSpPr>
        <p:grpSpPr>
          <a:xfrm>
            <a:off x="3629814" y="2899411"/>
            <a:ext cx="1285060" cy="1064414"/>
            <a:chOff x="2879418" y="2774482"/>
            <a:chExt cx="1256291" cy="1040585"/>
          </a:xfrm>
        </p:grpSpPr>
        <p:sp>
          <p:nvSpPr>
            <p:cNvPr id="982" name="Google Shape;982;p34"/>
            <p:cNvSpPr/>
            <p:nvPr/>
          </p:nvSpPr>
          <p:spPr>
            <a:xfrm>
              <a:off x="3157928" y="2774482"/>
              <a:ext cx="977781" cy="892225"/>
            </a:xfrm>
            <a:custGeom>
              <a:avLst/>
              <a:gdLst/>
              <a:ahLst/>
              <a:cxnLst/>
              <a:rect l="l" t="t" r="r" b="b"/>
              <a:pathLst>
                <a:path w="63668" h="58097" extrusionOk="0">
                  <a:moveTo>
                    <a:pt x="24353" y="0"/>
                  </a:moveTo>
                  <a:cubicBezTo>
                    <a:pt x="20868" y="0"/>
                    <a:pt x="17375" y="983"/>
                    <a:pt x="14026" y="3394"/>
                  </a:cubicBezTo>
                  <a:cubicBezTo>
                    <a:pt x="11547" y="5177"/>
                    <a:pt x="9851" y="7808"/>
                    <a:pt x="8351" y="10461"/>
                  </a:cubicBezTo>
                  <a:cubicBezTo>
                    <a:pt x="4958" y="16527"/>
                    <a:pt x="1" y="25443"/>
                    <a:pt x="1218" y="32596"/>
                  </a:cubicBezTo>
                  <a:cubicBezTo>
                    <a:pt x="1740" y="35771"/>
                    <a:pt x="3502" y="38598"/>
                    <a:pt x="5285" y="41272"/>
                  </a:cubicBezTo>
                  <a:cubicBezTo>
                    <a:pt x="10947" y="49714"/>
                    <a:pt x="18133" y="58097"/>
                    <a:pt x="28881" y="58097"/>
                  </a:cubicBezTo>
                  <a:cubicBezTo>
                    <a:pt x="29400" y="58097"/>
                    <a:pt x="29928" y="58077"/>
                    <a:pt x="30464" y="58037"/>
                  </a:cubicBezTo>
                  <a:cubicBezTo>
                    <a:pt x="36357" y="57581"/>
                    <a:pt x="41902" y="55145"/>
                    <a:pt x="47077" y="52275"/>
                  </a:cubicBezTo>
                  <a:cubicBezTo>
                    <a:pt x="53905" y="48492"/>
                    <a:pt x="61689" y="42947"/>
                    <a:pt x="62603" y="34510"/>
                  </a:cubicBezTo>
                  <a:cubicBezTo>
                    <a:pt x="63668" y="24660"/>
                    <a:pt x="53296" y="15679"/>
                    <a:pt x="46425" y="10113"/>
                  </a:cubicBezTo>
                  <a:cubicBezTo>
                    <a:pt x="41663" y="6264"/>
                    <a:pt x="35770" y="2263"/>
                    <a:pt x="29616" y="698"/>
                  </a:cubicBezTo>
                  <a:cubicBezTo>
                    <a:pt x="27877" y="252"/>
                    <a:pt x="26116" y="0"/>
                    <a:pt x="2435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34"/>
            <p:cNvSpPr/>
            <p:nvPr/>
          </p:nvSpPr>
          <p:spPr>
            <a:xfrm>
              <a:off x="2879418" y="2900405"/>
              <a:ext cx="968766" cy="914662"/>
            </a:xfrm>
            <a:custGeom>
              <a:avLst/>
              <a:gdLst/>
              <a:ahLst/>
              <a:cxnLst/>
              <a:rect l="l" t="t" r="r" b="b"/>
              <a:pathLst>
                <a:path w="63081" h="59558" extrusionOk="0">
                  <a:moveTo>
                    <a:pt x="24049" y="1457"/>
                  </a:moveTo>
                  <a:cubicBezTo>
                    <a:pt x="25745" y="1457"/>
                    <a:pt x="27441" y="1696"/>
                    <a:pt x="29137" y="2131"/>
                  </a:cubicBezTo>
                  <a:cubicBezTo>
                    <a:pt x="35117" y="3675"/>
                    <a:pt x="40944" y="7611"/>
                    <a:pt x="45663" y="11416"/>
                  </a:cubicBezTo>
                  <a:cubicBezTo>
                    <a:pt x="48925" y="14069"/>
                    <a:pt x="52947" y="17461"/>
                    <a:pt x="56144" y="21310"/>
                  </a:cubicBezTo>
                  <a:cubicBezTo>
                    <a:pt x="57731" y="23245"/>
                    <a:pt x="59101" y="25289"/>
                    <a:pt x="60079" y="27376"/>
                  </a:cubicBezTo>
                  <a:cubicBezTo>
                    <a:pt x="61058" y="29486"/>
                    <a:pt x="61645" y="31638"/>
                    <a:pt x="61645" y="33834"/>
                  </a:cubicBezTo>
                  <a:cubicBezTo>
                    <a:pt x="61645" y="34291"/>
                    <a:pt x="61623" y="34726"/>
                    <a:pt x="61580" y="35183"/>
                  </a:cubicBezTo>
                  <a:cubicBezTo>
                    <a:pt x="61362" y="37183"/>
                    <a:pt x="60732" y="39010"/>
                    <a:pt x="59797" y="40706"/>
                  </a:cubicBezTo>
                  <a:cubicBezTo>
                    <a:pt x="58427" y="43250"/>
                    <a:pt x="56361" y="45468"/>
                    <a:pt x="53991" y="47403"/>
                  </a:cubicBezTo>
                  <a:cubicBezTo>
                    <a:pt x="51621" y="49338"/>
                    <a:pt x="48946" y="50991"/>
                    <a:pt x="46402" y="52382"/>
                  </a:cubicBezTo>
                  <a:cubicBezTo>
                    <a:pt x="41292" y="55231"/>
                    <a:pt x="35835" y="57623"/>
                    <a:pt x="30116" y="58058"/>
                  </a:cubicBezTo>
                  <a:cubicBezTo>
                    <a:pt x="29594" y="58101"/>
                    <a:pt x="29072" y="58123"/>
                    <a:pt x="28550" y="58123"/>
                  </a:cubicBezTo>
                  <a:cubicBezTo>
                    <a:pt x="25963" y="58123"/>
                    <a:pt x="23593" y="57601"/>
                    <a:pt x="21418" y="56731"/>
                  </a:cubicBezTo>
                  <a:cubicBezTo>
                    <a:pt x="18113" y="55405"/>
                    <a:pt x="15221" y="53209"/>
                    <a:pt x="12612" y="50534"/>
                  </a:cubicBezTo>
                  <a:cubicBezTo>
                    <a:pt x="10002" y="47881"/>
                    <a:pt x="7697" y="44750"/>
                    <a:pt x="5588" y="41619"/>
                  </a:cubicBezTo>
                  <a:cubicBezTo>
                    <a:pt x="4697" y="40293"/>
                    <a:pt x="3827" y="38923"/>
                    <a:pt x="3109" y="37531"/>
                  </a:cubicBezTo>
                  <a:cubicBezTo>
                    <a:pt x="2414" y="36139"/>
                    <a:pt x="1870" y="34704"/>
                    <a:pt x="1609" y="33226"/>
                  </a:cubicBezTo>
                  <a:cubicBezTo>
                    <a:pt x="1500" y="32508"/>
                    <a:pt x="1435" y="31791"/>
                    <a:pt x="1435" y="31051"/>
                  </a:cubicBezTo>
                  <a:cubicBezTo>
                    <a:pt x="1435" y="27855"/>
                    <a:pt x="2479" y="24332"/>
                    <a:pt x="3914" y="20940"/>
                  </a:cubicBezTo>
                  <a:cubicBezTo>
                    <a:pt x="5327" y="17526"/>
                    <a:pt x="7154" y="14265"/>
                    <a:pt x="8676" y="11547"/>
                  </a:cubicBezTo>
                  <a:cubicBezTo>
                    <a:pt x="10155" y="8937"/>
                    <a:pt x="11807" y="6393"/>
                    <a:pt x="14134" y="4741"/>
                  </a:cubicBezTo>
                  <a:cubicBezTo>
                    <a:pt x="17374" y="2392"/>
                    <a:pt x="20701" y="1457"/>
                    <a:pt x="24049" y="1457"/>
                  </a:cubicBezTo>
                  <a:close/>
                  <a:moveTo>
                    <a:pt x="24049" y="0"/>
                  </a:moveTo>
                  <a:cubicBezTo>
                    <a:pt x="20418" y="0"/>
                    <a:pt x="16765" y="1044"/>
                    <a:pt x="13286" y="3566"/>
                  </a:cubicBezTo>
                  <a:cubicBezTo>
                    <a:pt x="10676" y="5436"/>
                    <a:pt x="8915" y="8176"/>
                    <a:pt x="7415" y="10851"/>
                  </a:cubicBezTo>
                  <a:cubicBezTo>
                    <a:pt x="5893" y="13569"/>
                    <a:pt x="4044" y="16874"/>
                    <a:pt x="2566" y="20375"/>
                  </a:cubicBezTo>
                  <a:cubicBezTo>
                    <a:pt x="1109" y="23854"/>
                    <a:pt x="0" y="27550"/>
                    <a:pt x="0" y="31051"/>
                  </a:cubicBezTo>
                  <a:cubicBezTo>
                    <a:pt x="0" y="31856"/>
                    <a:pt x="44" y="32660"/>
                    <a:pt x="196" y="33465"/>
                  </a:cubicBezTo>
                  <a:cubicBezTo>
                    <a:pt x="478" y="35139"/>
                    <a:pt x="1065" y="36705"/>
                    <a:pt x="1827" y="38205"/>
                  </a:cubicBezTo>
                  <a:cubicBezTo>
                    <a:pt x="2566" y="39684"/>
                    <a:pt x="3479" y="41075"/>
                    <a:pt x="4371" y="42423"/>
                  </a:cubicBezTo>
                  <a:cubicBezTo>
                    <a:pt x="7219" y="46664"/>
                    <a:pt x="10459" y="50926"/>
                    <a:pt x="14395" y="54144"/>
                  </a:cubicBezTo>
                  <a:cubicBezTo>
                    <a:pt x="16373" y="55774"/>
                    <a:pt x="18504" y="57123"/>
                    <a:pt x="20875" y="58079"/>
                  </a:cubicBezTo>
                  <a:cubicBezTo>
                    <a:pt x="23223" y="59014"/>
                    <a:pt x="25789" y="59558"/>
                    <a:pt x="28550" y="59558"/>
                  </a:cubicBezTo>
                  <a:cubicBezTo>
                    <a:pt x="29094" y="59558"/>
                    <a:pt x="29659" y="59536"/>
                    <a:pt x="30225" y="59493"/>
                  </a:cubicBezTo>
                  <a:cubicBezTo>
                    <a:pt x="36269" y="59036"/>
                    <a:pt x="41901" y="56536"/>
                    <a:pt x="47120" y="53665"/>
                  </a:cubicBezTo>
                  <a:cubicBezTo>
                    <a:pt x="50555" y="51752"/>
                    <a:pt x="54274" y="49382"/>
                    <a:pt x="57253" y="46381"/>
                  </a:cubicBezTo>
                  <a:cubicBezTo>
                    <a:pt x="58753" y="44902"/>
                    <a:pt x="60079" y="43228"/>
                    <a:pt x="61080" y="41401"/>
                  </a:cubicBezTo>
                  <a:cubicBezTo>
                    <a:pt x="62080" y="39553"/>
                    <a:pt x="62776" y="37531"/>
                    <a:pt x="63015" y="35335"/>
                  </a:cubicBezTo>
                  <a:cubicBezTo>
                    <a:pt x="63058" y="34835"/>
                    <a:pt x="63080" y="34335"/>
                    <a:pt x="63080" y="33834"/>
                  </a:cubicBezTo>
                  <a:cubicBezTo>
                    <a:pt x="63080" y="31399"/>
                    <a:pt x="62450" y="29029"/>
                    <a:pt x="61406" y="26768"/>
                  </a:cubicBezTo>
                  <a:cubicBezTo>
                    <a:pt x="59840" y="23397"/>
                    <a:pt x="57340" y="20288"/>
                    <a:pt x="54643" y="17504"/>
                  </a:cubicBezTo>
                  <a:cubicBezTo>
                    <a:pt x="51947" y="14721"/>
                    <a:pt x="49033" y="12286"/>
                    <a:pt x="46576" y="10307"/>
                  </a:cubicBezTo>
                  <a:cubicBezTo>
                    <a:pt x="41771" y="6437"/>
                    <a:pt x="35835" y="2370"/>
                    <a:pt x="29485" y="740"/>
                  </a:cubicBezTo>
                  <a:cubicBezTo>
                    <a:pt x="27702" y="283"/>
                    <a:pt x="25876" y="0"/>
                    <a:pt x="240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84" name="Google Shape;984;p34"/>
          <p:cNvSpPr txBox="1"/>
          <p:nvPr/>
        </p:nvSpPr>
        <p:spPr>
          <a:xfrm>
            <a:off x="786075" y="983988"/>
            <a:ext cx="7447500" cy="2124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GridSearchCV implements a “fit” and a “score” method. </a:t>
            </a:r>
            <a:endParaRPr/>
          </a:p>
          <a:p>
            <a:pPr marL="457200" lvl="0" indent="-317500" algn="l" rtl="0">
              <a:spcBef>
                <a:spcPts val="0"/>
              </a:spcBef>
              <a:spcAft>
                <a:spcPts val="0"/>
              </a:spcAft>
              <a:buSzPts val="1400"/>
              <a:buChar char="●"/>
            </a:pPr>
            <a:r>
              <a:rPr lang="en"/>
              <a:t>It is a process of performing hyperparameter tuning in order to determine the optimal values for a given model. We pass predefined values for hyperparameters to the GridSearchCV function.</a:t>
            </a:r>
            <a:endParaRPr/>
          </a:p>
          <a:p>
            <a:pPr marL="457200" lvl="0" indent="-317500" algn="l" rtl="0">
              <a:spcBef>
                <a:spcPts val="0"/>
              </a:spcBef>
              <a:spcAft>
                <a:spcPts val="0"/>
              </a:spcAft>
              <a:buSzPts val="1400"/>
              <a:buChar char="●"/>
            </a:pPr>
            <a:r>
              <a:rPr lang="en"/>
              <a:t> We do this by defining a dictionary in which we mention a particular hyperparameter along with the values it can take.</a:t>
            </a:r>
            <a:endParaRPr/>
          </a:p>
          <a:p>
            <a:pPr marL="457200" lvl="0" indent="-317500" algn="l" rtl="0">
              <a:spcBef>
                <a:spcPts val="0"/>
              </a:spcBef>
              <a:spcAft>
                <a:spcPts val="0"/>
              </a:spcAft>
              <a:buSzPts val="1400"/>
              <a:buChar char="●"/>
            </a:pPr>
            <a:r>
              <a:rPr lang="en"/>
              <a:t> GridSearchCV tries all the combinations of the values passed in the dictionary and evaluates the model for each combination using cross-validation method.</a:t>
            </a:r>
            <a:endParaRPr/>
          </a:p>
          <a:p>
            <a:pPr marL="0" lvl="0" indent="0" algn="l" rtl="0">
              <a:spcBef>
                <a:spcPts val="0"/>
              </a:spcBef>
              <a:spcAft>
                <a:spcPts val="0"/>
              </a:spcAft>
              <a:buNone/>
            </a:pPr>
            <a:endParaRPr/>
          </a:p>
        </p:txBody>
      </p:sp>
      <p:pic>
        <p:nvPicPr>
          <p:cNvPr id="985" name="Google Shape;985;p34"/>
          <p:cNvPicPr preferRelativeResize="0"/>
          <p:nvPr/>
        </p:nvPicPr>
        <p:blipFill>
          <a:blip r:embed="rId3">
            <a:alphaModFix/>
          </a:blip>
          <a:stretch>
            <a:fillRect/>
          </a:stretch>
        </p:blipFill>
        <p:spPr>
          <a:xfrm>
            <a:off x="1983825" y="2931750"/>
            <a:ext cx="5176349" cy="1522900"/>
          </a:xfrm>
          <a:prstGeom prst="rect">
            <a:avLst/>
          </a:prstGeom>
          <a:noFill/>
          <a:ln>
            <a:noFill/>
          </a:ln>
        </p:spPr>
      </p:pic>
      <p:sp>
        <p:nvSpPr>
          <p:cNvPr id="986" name="Google Shape;986;p34"/>
          <p:cNvSpPr txBox="1"/>
          <p:nvPr/>
        </p:nvSpPr>
        <p:spPr>
          <a:xfrm>
            <a:off x="1017975" y="4500575"/>
            <a:ext cx="698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Here, C, gamma and kernels are some of the hyperparameters of an SVM model.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pic>
        <p:nvPicPr>
          <p:cNvPr id="991" name="Google Shape;991;gdc83ff70eb_15_25"/>
          <p:cNvPicPr preferRelativeResize="0"/>
          <p:nvPr/>
        </p:nvPicPr>
        <p:blipFill>
          <a:blip r:embed="rId3">
            <a:alphaModFix/>
          </a:blip>
          <a:stretch>
            <a:fillRect/>
          </a:stretch>
        </p:blipFill>
        <p:spPr>
          <a:xfrm>
            <a:off x="145975" y="658200"/>
            <a:ext cx="5405700" cy="998450"/>
          </a:xfrm>
          <a:prstGeom prst="rect">
            <a:avLst/>
          </a:prstGeom>
          <a:noFill/>
          <a:ln>
            <a:noFill/>
          </a:ln>
        </p:spPr>
      </p:pic>
      <p:pic>
        <p:nvPicPr>
          <p:cNvPr id="992" name="Google Shape;992;gdc83ff70eb_15_25"/>
          <p:cNvPicPr preferRelativeResize="0"/>
          <p:nvPr/>
        </p:nvPicPr>
        <p:blipFill>
          <a:blip r:embed="rId4">
            <a:alphaModFix/>
          </a:blip>
          <a:stretch>
            <a:fillRect/>
          </a:stretch>
        </p:blipFill>
        <p:spPr>
          <a:xfrm>
            <a:off x="152400" y="2039350"/>
            <a:ext cx="4809725" cy="2761150"/>
          </a:xfrm>
          <a:prstGeom prst="rect">
            <a:avLst/>
          </a:prstGeom>
          <a:noFill/>
          <a:ln>
            <a:noFill/>
          </a:ln>
        </p:spPr>
      </p:pic>
      <p:pic>
        <p:nvPicPr>
          <p:cNvPr id="993" name="Google Shape;993;gdc83ff70eb_15_25"/>
          <p:cNvPicPr preferRelativeResize="0"/>
          <p:nvPr/>
        </p:nvPicPr>
        <p:blipFill>
          <a:blip r:embed="rId5">
            <a:alphaModFix/>
          </a:blip>
          <a:stretch>
            <a:fillRect/>
          </a:stretch>
        </p:blipFill>
        <p:spPr>
          <a:xfrm>
            <a:off x="5320625" y="1759163"/>
            <a:ext cx="3671150" cy="3321524"/>
          </a:xfrm>
          <a:prstGeom prst="rect">
            <a:avLst/>
          </a:prstGeom>
          <a:noFill/>
          <a:ln>
            <a:noFill/>
          </a:ln>
        </p:spPr>
      </p:pic>
      <p:cxnSp>
        <p:nvCxnSpPr>
          <p:cNvPr id="994" name="Google Shape;994;gdc83ff70eb_15_25"/>
          <p:cNvCxnSpPr>
            <a:stCxn id="991" idx="2"/>
            <a:endCxn id="992" idx="0"/>
          </p:cNvCxnSpPr>
          <p:nvPr/>
        </p:nvCxnSpPr>
        <p:spPr>
          <a:xfrm rot="5400000">
            <a:off x="2511625" y="1702250"/>
            <a:ext cx="382800" cy="291600"/>
          </a:xfrm>
          <a:prstGeom prst="bentConnector3">
            <a:avLst>
              <a:gd name="adj1" fmla="val 49987"/>
            </a:avLst>
          </a:prstGeom>
          <a:noFill/>
          <a:ln w="28575" cap="flat" cmpd="sng">
            <a:solidFill>
              <a:srgbClr val="FF0000"/>
            </a:solidFill>
            <a:prstDash val="solid"/>
            <a:round/>
            <a:headEnd type="none" w="med" len="med"/>
            <a:tailEnd type="triangle" w="med" len="med"/>
          </a:ln>
        </p:spPr>
      </p:cxnSp>
      <p:cxnSp>
        <p:nvCxnSpPr>
          <p:cNvPr id="995" name="Google Shape;995;gdc83ff70eb_15_25"/>
          <p:cNvCxnSpPr>
            <a:stCxn id="992" idx="3"/>
            <a:endCxn id="993" idx="1"/>
          </p:cNvCxnSpPr>
          <p:nvPr/>
        </p:nvCxnSpPr>
        <p:spPr>
          <a:xfrm>
            <a:off x="4962125" y="3419925"/>
            <a:ext cx="358500" cy="0"/>
          </a:xfrm>
          <a:prstGeom prst="straightConnector1">
            <a:avLst/>
          </a:prstGeom>
          <a:noFill/>
          <a:ln w="28575" cap="flat" cmpd="sng">
            <a:solidFill>
              <a:srgbClr val="FF0000"/>
            </a:solidFill>
            <a:prstDash val="solid"/>
            <a:round/>
            <a:headEnd type="none" w="med" len="med"/>
            <a:tailEnd type="triangle" w="med" len="med"/>
          </a:ln>
        </p:spPr>
      </p:cxnSp>
      <p:sp>
        <p:nvSpPr>
          <p:cNvPr id="996" name="Google Shape;996;gdc83ff70eb_15_25"/>
          <p:cNvSpPr txBox="1">
            <a:spLocks noGrp="1"/>
          </p:cNvSpPr>
          <p:nvPr>
            <p:ph type="title" idx="4294967295"/>
          </p:nvPr>
        </p:nvSpPr>
        <p:spPr>
          <a:xfrm>
            <a:off x="5499850" y="531200"/>
            <a:ext cx="3777000" cy="93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400"/>
              <a:buNone/>
            </a:pPr>
            <a:r>
              <a:rPr lang="en" sz="3400" b="1">
                <a:solidFill>
                  <a:srgbClr val="212121"/>
                </a:solidFill>
              </a:rPr>
              <a:t>Test-train split, Prediction</a:t>
            </a:r>
            <a:endParaRPr sz="3400" b="1">
              <a:solidFill>
                <a:srgbClr val="21212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p12"/>
          <p:cNvSpPr txBox="1">
            <a:spLocks noGrp="1"/>
          </p:cNvSpPr>
          <p:nvPr>
            <p:ph type="title"/>
          </p:nvPr>
        </p:nvSpPr>
        <p:spPr>
          <a:xfrm>
            <a:off x="1874050" y="194345"/>
            <a:ext cx="6276900" cy="75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b="1">
                <a:solidFill>
                  <a:srgbClr val="212121"/>
                </a:solidFill>
              </a:rPr>
              <a:t>Logistic Regression</a:t>
            </a:r>
            <a:endParaRPr b="1">
              <a:solidFill>
                <a:srgbClr val="212121"/>
              </a:solidFill>
            </a:endParaRPr>
          </a:p>
        </p:txBody>
      </p:sp>
      <p:sp>
        <p:nvSpPr>
          <p:cNvPr id="1002" name="Google Shape;1002;p12"/>
          <p:cNvSpPr txBox="1">
            <a:spLocks noGrp="1"/>
          </p:cNvSpPr>
          <p:nvPr>
            <p:ph type="subTitle" idx="1"/>
          </p:nvPr>
        </p:nvSpPr>
        <p:spPr>
          <a:xfrm>
            <a:off x="3305850" y="1169550"/>
            <a:ext cx="4181400" cy="2804400"/>
          </a:xfrm>
          <a:prstGeom prst="rect">
            <a:avLst/>
          </a:prstGeom>
          <a:noFill/>
          <a:ln>
            <a:noFill/>
          </a:ln>
        </p:spPr>
        <p:txBody>
          <a:bodyPr spcFirstLastPara="1" wrap="square" lIns="91425" tIns="91425" rIns="91425" bIns="91425" anchor="t" anchorCtr="0">
            <a:noAutofit/>
          </a:bodyPr>
          <a:lstStyle/>
          <a:p>
            <a:pPr marL="0" lvl="0" indent="-101600" algn="l" rtl="0">
              <a:spcBef>
                <a:spcPts val="0"/>
              </a:spcBef>
              <a:spcAft>
                <a:spcPts val="0"/>
              </a:spcAft>
              <a:buSzPts val="1600"/>
              <a:buFont typeface="Nunito"/>
              <a:buChar char="●"/>
            </a:pPr>
            <a:r>
              <a:rPr lang="en">
                <a:solidFill>
                  <a:srgbClr val="000000"/>
                </a:solidFill>
              </a:rPr>
              <a:t>Used for Binary or Multiclass classification</a:t>
            </a:r>
            <a:endParaRPr>
              <a:solidFill>
                <a:srgbClr val="000000"/>
              </a:solidFill>
            </a:endParaRPr>
          </a:p>
          <a:p>
            <a:pPr marL="0" lvl="0" indent="0" algn="l" rtl="0">
              <a:spcBef>
                <a:spcPts val="0"/>
              </a:spcBef>
              <a:spcAft>
                <a:spcPts val="0"/>
              </a:spcAft>
              <a:buNone/>
            </a:pPr>
            <a:endParaRPr>
              <a:solidFill>
                <a:srgbClr val="000000"/>
              </a:solidFill>
            </a:endParaRPr>
          </a:p>
          <a:p>
            <a:pPr marL="0" lvl="0" indent="-101600" algn="l" rtl="0">
              <a:spcBef>
                <a:spcPts val="0"/>
              </a:spcBef>
              <a:spcAft>
                <a:spcPts val="0"/>
              </a:spcAft>
              <a:buSzPts val="1600"/>
              <a:buFont typeface="Nunito"/>
              <a:buChar char="●"/>
            </a:pPr>
            <a:r>
              <a:rPr lang="en">
                <a:solidFill>
                  <a:srgbClr val="000000"/>
                </a:solidFill>
              </a:rPr>
              <a:t>LR can work with both continuous &amp; discrete data</a:t>
            </a:r>
            <a:endParaRPr>
              <a:solidFill>
                <a:srgbClr val="000000"/>
              </a:solidFill>
            </a:endParaRPr>
          </a:p>
          <a:p>
            <a:pPr marL="0" lvl="0" indent="0" algn="l" rtl="0">
              <a:spcBef>
                <a:spcPts val="0"/>
              </a:spcBef>
              <a:spcAft>
                <a:spcPts val="0"/>
              </a:spcAft>
              <a:buNone/>
            </a:pPr>
            <a:endParaRPr>
              <a:solidFill>
                <a:srgbClr val="000000"/>
              </a:solidFill>
            </a:endParaRPr>
          </a:p>
          <a:p>
            <a:pPr marL="0" lvl="0" indent="-101600" algn="l" rtl="0">
              <a:spcBef>
                <a:spcPts val="0"/>
              </a:spcBef>
              <a:spcAft>
                <a:spcPts val="0"/>
              </a:spcAft>
              <a:buSzPts val="1600"/>
              <a:buFont typeface="Nunito"/>
              <a:buChar char="●"/>
            </a:pPr>
            <a:r>
              <a:rPr lang="en">
                <a:solidFill>
                  <a:srgbClr val="000000"/>
                </a:solidFill>
              </a:rPr>
              <a:t>Instead of a straight line, a logistic function is fitted through the data points</a:t>
            </a:r>
            <a:endParaRPr>
              <a:solidFill>
                <a:srgbClr val="000000"/>
              </a:solidFill>
            </a:endParaRPr>
          </a:p>
          <a:p>
            <a:pPr marL="0" lvl="0" indent="0" algn="l" rtl="0">
              <a:spcBef>
                <a:spcPts val="0"/>
              </a:spcBef>
              <a:spcAft>
                <a:spcPts val="0"/>
              </a:spcAft>
              <a:buNone/>
            </a:pPr>
            <a:endParaRPr>
              <a:solidFill>
                <a:srgbClr val="000000"/>
              </a:solidFill>
            </a:endParaRPr>
          </a:p>
          <a:p>
            <a:pPr marL="0" lvl="0" indent="-101600" algn="l" rtl="0">
              <a:spcBef>
                <a:spcPts val="0"/>
              </a:spcBef>
              <a:spcAft>
                <a:spcPts val="0"/>
              </a:spcAft>
              <a:buSzPts val="1600"/>
              <a:buFont typeface="Nunito"/>
              <a:buChar char="●"/>
            </a:pPr>
            <a:r>
              <a:rPr lang="en">
                <a:solidFill>
                  <a:srgbClr val="000000"/>
                </a:solidFill>
              </a:rPr>
              <a:t>Instead of Least squares, the maximum likelihood is the deciding factor</a:t>
            </a:r>
            <a:endParaRPr>
              <a:solidFill>
                <a:srgbClr val="000000"/>
              </a:solidFill>
            </a:endParaRPr>
          </a:p>
        </p:txBody>
      </p:sp>
      <p:grpSp>
        <p:nvGrpSpPr>
          <p:cNvPr id="1003" name="Google Shape;1003;p12"/>
          <p:cNvGrpSpPr/>
          <p:nvPr/>
        </p:nvGrpSpPr>
        <p:grpSpPr>
          <a:xfrm rot="5400000">
            <a:off x="788328" y="3803330"/>
            <a:ext cx="557997" cy="510337"/>
            <a:chOff x="5177300" y="2314950"/>
            <a:chExt cx="341575" cy="312400"/>
          </a:xfrm>
        </p:grpSpPr>
        <p:sp>
          <p:nvSpPr>
            <p:cNvPr id="1004" name="Google Shape;1004;p12"/>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12"/>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12"/>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12"/>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12"/>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009" name="Google Shape;1009;p12"/>
          <p:cNvPicPr preferRelativeResize="0"/>
          <p:nvPr/>
        </p:nvPicPr>
        <p:blipFill rotWithShape="1">
          <a:blip r:embed="rId3">
            <a:alphaModFix/>
          </a:blip>
          <a:srcRect r="51844"/>
          <a:stretch/>
        </p:blipFill>
        <p:spPr>
          <a:xfrm>
            <a:off x="693125" y="686325"/>
            <a:ext cx="2301325" cy="2119425"/>
          </a:xfrm>
          <a:prstGeom prst="rect">
            <a:avLst/>
          </a:prstGeom>
          <a:noFill/>
          <a:ln>
            <a:noFill/>
          </a:ln>
        </p:spPr>
      </p:pic>
      <p:pic>
        <p:nvPicPr>
          <p:cNvPr id="1010" name="Google Shape;1010;p12"/>
          <p:cNvPicPr preferRelativeResize="0"/>
          <p:nvPr/>
        </p:nvPicPr>
        <p:blipFill rotWithShape="1">
          <a:blip r:embed="rId3">
            <a:alphaModFix/>
          </a:blip>
          <a:srcRect l="50828"/>
          <a:stretch/>
        </p:blipFill>
        <p:spPr>
          <a:xfrm>
            <a:off x="693125" y="2870538"/>
            <a:ext cx="2301325" cy="20756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014"/>
        <p:cNvGrpSpPr/>
        <p:nvPr/>
      </p:nvGrpSpPr>
      <p:grpSpPr>
        <a:xfrm>
          <a:off x="0" y="0"/>
          <a:ext cx="0" cy="0"/>
          <a:chOff x="0" y="0"/>
          <a:chExt cx="0" cy="0"/>
        </a:xfrm>
      </p:grpSpPr>
      <p:grpSp>
        <p:nvGrpSpPr>
          <p:cNvPr id="1015" name="Google Shape;1015;gd94d030ce2_6_0"/>
          <p:cNvGrpSpPr/>
          <p:nvPr/>
        </p:nvGrpSpPr>
        <p:grpSpPr>
          <a:xfrm>
            <a:off x="3311908" y="2462867"/>
            <a:ext cx="257535" cy="257535"/>
            <a:chOff x="2085525" y="4992125"/>
            <a:chExt cx="481825" cy="481825"/>
          </a:xfrm>
        </p:grpSpPr>
        <p:sp>
          <p:nvSpPr>
            <p:cNvPr id="1016" name="Google Shape;1016;gd94d030ce2_6_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17" name="Google Shape;1017;gd94d030ce2_6_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018" name="Google Shape;1018;gd94d030ce2_6_0"/>
          <p:cNvGrpSpPr/>
          <p:nvPr/>
        </p:nvGrpSpPr>
        <p:grpSpPr>
          <a:xfrm>
            <a:off x="7067148" y="3346708"/>
            <a:ext cx="257535" cy="257535"/>
            <a:chOff x="2085525" y="4992125"/>
            <a:chExt cx="481825" cy="481825"/>
          </a:xfrm>
        </p:grpSpPr>
        <p:sp>
          <p:nvSpPr>
            <p:cNvPr id="1019" name="Google Shape;1019;gd94d030ce2_6_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20" name="Google Shape;1020;gd94d030ce2_6_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021" name="Google Shape;1021;gd94d030ce2_6_0"/>
          <p:cNvGrpSpPr/>
          <p:nvPr/>
        </p:nvGrpSpPr>
        <p:grpSpPr>
          <a:xfrm>
            <a:off x="4250718" y="2462867"/>
            <a:ext cx="257535" cy="257535"/>
            <a:chOff x="2085525" y="4992125"/>
            <a:chExt cx="481825" cy="481825"/>
          </a:xfrm>
        </p:grpSpPr>
        <p:sp>
          <p:nvSpPr>
            <p:cNvPr id="1022" name="Google Shape;1022;gd94d030ce2_6_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23" name="Google Shape;1023;gd94d030ce2_6_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024" name="Google Shape;1024;gd94d030ce2_6_0"/>
          <p:cNvGrpSpPr/>
          <p:nvPr/>
        </p:nvGrpSpPr>
        <p:grpSpPr>
          <a:xfrm>
            <a:off x="5189528" y="2462867"/>
            <a:ext cx="257535" cy="257535"/>
            <a:chOff x="2085525" y="4992125"/>
            <a:chExt cx="481825" cy="481825"/>
          </a:xfrm>
        </p:grpSpPr>
        <p:sp>
          <p:nvSpPr>
            <p:cNvPr id="1025" name="Google Shape;1025;gd94d030ce2_6_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26" name="Google Shape;1026;gd94d030ce2_6_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027" name="Google Shape;1027;gd94d030ce2_6_0"/>
          <p:cNvGrpSpPr/>
          <p:nvPr/>
        </p:nvGrpSpPr>
        <p:grpSpPr>
          <a:xfrm>
            <a:off x="6128338" y="2462867"/>
            <a:ext cx="257535" cy="257535"/>
            <a:chOff x="2085525" y="4992125"/>
            <a:chExt cx="481825" cy="481825"/>
          </a:xfrm>
        </p:grpSpPr>
        <p:sp>
          <p:nvSpPr>
            <p:cNvPr id="1028" name="Google Shape;1028;gd94d030ce2_6_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29" name="Google Shape;1029;gd94d030ce2_6_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1030" name="Google Shape;1030;gd94d030ce2_6_0"/>
          <p:cNvSpPr txBox="1">
            <a:spLocks noGrp="1"/>
          </p:cNvSpPr>
          <p:nvPr>
            <p:ph type="title"/>
          </p:nvPr>
        </p:nvSpPr>
        <p:spPr>
          <a:xfrm>
            <a:off x="1435608" y="272010"/>
            <a:ext cx="6276900" cy="759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 b="1">
                <a:solidFill>
                  <a:srgbClr val="212121"/>
                </a:solidFill>
              </a:rPr>
              <a:t>Fallbacks of Least square error</a:t>
            </a:r>
            <a:endParaRPr b="1">
              <a:solidFill>
                <a:srgbClr val="212121"/>
              </a:solidFill>
            </a:endParaRPr>
          </a:p>
        </p:txBody>
      </p:sp>
      <p:pic>
        <p:nvPicPr>
          <p:cNvPr id="1031" name="Google Shape;1031;gd94d030ce2_6_0"/>
          <p:cNvPicPr preferRelativeResize="0"/>
          <p:nvPr/>
        </p:nvPicPr>
        <p:blipFill>
          <a:blip r:embed="rId3">
            <a:alphaModFix/>
          </a:blip>
          <a:stretch>
            <a:fillRect/>
          </a:stretch>
        </p:blipFill>
        <p:spPr>
          <a:xfrm>
            <a:off x="414575" y="1221025"/>
            <a:ext cx="3679500" cy="2265000"/>
          </a:xfrm>
          <a:prstGeom prst="rect">
            <a:avLst/>
          </a:prstGeom>
          <a:noFill/>
          <a:ln>
            <a:noFill/>
          </a:ln>
        </p:spPr>
      </p:pic>
      <p:pic>
        <p:nvPicPr>
          <p:cNvPr id="1032" name="Google Shape;1032;gd94d030ce2_6_0"/>
          <p:cNvPicPr preferRelativeResize="0"/>
          <p:nvPr/>
        </p:nvPicPr>
        <p:blipFill>
          <a:blip r:embed="rId4">
            <a:alphaModFix/>
          </a:blip>
          <a:stretch>
            <a:fillRect/>
          </a:stretch>
        </p:blipFill>
        <p:spPr>
          <a:xfrm>
            <a:off x="4250715" y="1221025"/>
            <a:ext cx="4246885" cy="2265000"/>
          </a:xfrm>
          <a:prstGeom prst="rect">
            <a:avLst/>
          </a:prstGeom>
          <a:noFill/>
          <a:ln>
            <a:noFill/>
          </a:ln>
        </p:spPr>
      </p:pic>
      <p:sp>
        <p:nvSpPr>
          <p:cNvPr id="1033" name="Google Shape;1033;gd94d030ce2_6_0"/>
          <p:cNvSpPr txBox="1">
            <a:spLocks noGrp="1"/>
          </p:cNvSpPr>
          <p:nvPr>
            <p:ph type="subTitle" idx="1"/>
          </p:nvPr>
        </p:nvSpPr>
        <p:spPr>
          <a:xfrm>
            <a:off x="235300" y="3676050"/>
            <a:ext cx="8677500" cy="469800"/>
          </a:xfrm>
          <a:prstGeom prst="rect">
            <a:avLst/>
          </a:prstGeom>
          <a:noFill/>
          <a:ln>
            <a:noFill/>
          </a:ln>
        </p:spPr>
        <p:txBody>
          <a:bodyPr spcFirstLastPara="1" wrap="square" lIns="91425" tIns="91425" rIns="91425" bIns="91425" anchor="t" anchorCtr="0">
            <a:noAutofit/>
          </a:bodyPr>
          <a:lstStyle/>
          <a:p>
            <a:pPr marL="0" lvl="0" indent="-101600" algn="l" rtl="0">
              <a:spcBef>
                <a:spcPts val="0"/>
              </a:spcBef>
              <a:spcAft>
                <a:spcPts val="0"/>
              </a:spcAft>
              <a:buClr>
                <a:schemeClr val="accent3"/>
              </a:buClr>
              <a:buSzPts val="1600"/>
              <a:buFont typeface="Nunito"/>
              <a:buChar char="●"/>
            </a:pPr>
            <a:r>
              <a:rPr lang="en" sz="1600">
                <a:solidFill>
                  <a:schemeClr val="dk1"/>
                </a:solidFill>
                <a:latin typeface="Nunito"/>
                <a:ea typeface="Nunito"/>
                <a:cs typeface="Nunito"/>
                <a:sym typeface="Nunito"/>
              </a:rPr>
              <a:t>Outliers may result in poor model performance when the least squared error is considered</a:t>
            </a:r>
            <a:endParaRPr sz="1600">
              <a:solidFill>
                <a:schemeClr val="dk1"/>
              </a:solidFill>
              <a:latin typeface="Nunito"/>
              <a:ea typeface="Nunito"/>
              <a:cs typeface="Nunito"/>
              <a:sym typeface="Nunito"/>
            </a:endParaRPr>
          </a:p>
          <a:p>
            <a:pPr marL="0" lvl="0" indent="0" algn="l" rtl="0">
              <a:spcBef>
                <a:spcPts val="0"/>
              </a:spcBef>
              <a:spcAft>
                <a:spcPts val="0"/>
              </a:spcAft>
              <a:buNone/>
            </a:pPr>
            <a:endParaRPr sz="1600">
              <a:solidFill>
                <a:schemeClr val="dk1"/>
              </a:solidFill>
              <a:latin typeface="Nunito"/>
              <a:ea typeface="Nunito"/>
              <a:cs typeface="Nunito"/>
              <a:sym typeface="Nunito"/>
            </a:endParaRPr>
          </a:p>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037"/>
        <p:cNvGrpSpPr/>
        <p:nvPr/>
      </p:nvGrpSpPr>
      <p:grpSpPr>
        <a:xfrm>
          <a:off x="0" y="0"/>
          <a:ext cx="0" cy="0"/>
          <a:chOff x="0" y="0"/>
          <a:chExt cx="0" cy="0"/>
        </a:xfrm>
      </p:grpSpPr>
      <p:grpSp>
        <p:nvGrpSpPr>
          <p:cNvPr id="1038" name="Google Shape;1038;gd94d030ce2_6_25"/>
          <p:cNvGrpSpPr/>
          <p:nvPr/>
        </p:nvGrpSpPr>
        <p:grpSpPr>
          <a:xfrm>
            <a:off x="3311908" y="2462867"/>
            <a:ext cx="257535" cy="257535"/>
            <a:chOff x="2085525" y="4992125"/>
            <a:chExt cx="481825" cy="481825"/>
          </a:xfrm>
        </p:grpSpPr>
        <p:sp>
          <p:nvSpPr>
            <p:cNvPr id="1039" name="Google Shape;1039;gd94d030ce2_6_2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40" name="Google Shape;1040;gd94d030ce2_6_2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041" name="Google Shape;1041;gd94d030ce2_6_25"/>
          <p:cNvGrpSpPr/>
          <p:nvPr/>
        </p:nvGrpSpPr>
        <p:grpSpPr>
          <a:xfrm>
            <a:off x="7067148" y="3346708"/>
            <a:ext cx="257535" cy="257535"/>
            <a:chOff x="2085525" y="4992125"/>
            <a:chExt cx="481825" cy="481825"/>
          </a:xfrm>
        </p:grpSpPr>
        <p:sp>
          <p:nvSpPr>
            <p:cNvPr id="1042" name="Google Shape;1042;gd94d030ce2_6_2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43" name="Google Shape;1043;gd94d030ce2_6_2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044" name="Google Shape;1044;gd94d030ce2_6_25"/>
          <p:cNvGrpSpPr/>
          <p:nvPr/>
        </p:nvGrpSpPr>
        <p:grpSpPr>
          <a:xfrm>
            <a:off x="4250718" y="2462867"/>
            <a:ext cx="257535" cy="257535"/>
            <a:chOff x="2085525" y="4992125"/>
            <a:chExt cx="481825" cy="481825"/>
          </a:xfrm>
        </p:grpSpPr>
        <p:sp>
          <p:nvSpPr>
            <p:cNvPr id="1045" name="Google Shape;1045;gd94d030ce2_6_2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46" name="Google Shape;1046;gd94d030ce2_6_2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047" name="Google Shape;1047;gd94d030ce2_6_25"/>
          <p:cNvGrpSpPr/>
          <p:nvPr/>
        </p:nvGrpSpPr>
        <p:grpSpPr>
          <a:xfrm>
            <a:off x="5189528" y="2462867"/>
            <a:ext cx="257535" cy="257535"/>
            <a:chOff x="2085525" y="4992125"/>
            <a:chExt cx="481825" cy="481825"/>
          </a:xfrm>
        </p:grpSpPr>
        <p:sp>
          <p:nvSpPr>
            <p:cNvPr id="1048" name="Google Shape;1048;gd94d030ce2_6_2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49" name="Google Shape;1049;gd94d030ce2_6_2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050" name="Google Shape;1050;gd94d030ce2_6_25"/>
          <p:cNvGrpSpPr/>
          <p:nvPr/>
        </p:nvGrpSpPr>
        <p:grpSpPr>
          <a:xfrm>
            <a:off x="6128338" y="2462867"/>
            <a:ext cx="257535" cy="257535"/>
            <a:chOff x="2085525" y="4992125"/>
            <a:chExt cx="481825" cy="481825"/>
          </a:xfrm>
        </p:grpSpPr>
        <p:sp>
          <p:nvSpPr>
            <p:cNvPr id="1051" name="Google Shape;1051;gd94d030ce2_6_2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52" name="Google Shape;1052;gd94d030ce2_6_2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1053" name="Google Shape;1053;gd94d030ce2_6_25"/>
          <p:cNvSpPr txBox="1">
            <a:spLocks noGrp="1"/>
          </p:cNvSpPr>
          <p:nvPr>
            <p:ph type="title"/>
          </p:nvPr>
        </p:nvSpPr>
        <p:spPr>
          <a:xfrm>
            <a:off x="1435608" y="272010"/>
            <a:ext cx="6276900" cy="759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 b="1">
                <a:solidFill>
                  <a:srgbClr val="212121"/>
                </a:solidFill>
              </a:rPr>
              <a:t>Sigmoid Activation Function</a:t>
            </a:r>
            <a:endParaRPr b="1">
              <a:solidFill>
                <a:srgbClr val="212121"/>
              </a:solidFill>
            </a:endParaRPr>
          </a:p>
        </p:txBody>
      </p:sp>
      <p:sp>
        <p:nvSpPr>
          <p:cNvPr id="1054" name="Google Shape;1054;gd94d030ce2_6_25"/>
          <p:cNvSpPr txBox="1">
            <a:spLocks noGrp="1"/>
          </p:cNvSpPr>
          <p:nvPr>
            <p:ph type="subTitle" idx="1"/>
          </p:nvPr>
        </p:nvSpPr>
        <p:spPr>
          <a:xfrm>
            <a:off x="235300" y="3883350"/>
            <a:ext cx="8677500" cy="664200"/>
          </a:xfrm>
          <a:prstGeom prst="rect">
            <a:avLst/>
          </a:prstGeom>
          <a:noFill/>
          <a:ln>
            <a:noFill/>
          </a:ln>
        </p:spPr>
        <p:txBody>
          <a:bodyPr spcFirstLastPara="1" wrap="square" lIns="91425" tIns="91425" rIns="91425" bIns="91425" anchor="t" anchorCtr="0">
            <a:noAutofit/>
          </a:bodyPr>
          <a:lstStyle/>
          <a:p>
            <a:pPr marL="0" lvl="0" indent="-101600" algn="l" rtl="0">
              <a:spcBef>
                <a:spcPts val="0"/>
              </a:spcBef>
              <a:spcAft>
                <a:spcPts val="0"/>
              </a:spcAft>
              <a:buClr>
                <a:schemeClr val="accent3"/>
              </a:buClr>
              <a:buSzPts val="1600"/>
              <a:buFont typeface="Nunito"/>
              <a:buChar char="●"/>
            </a:pPr>
            <a:r>
              <a:rPr lang="en" sz="1600">
                <a:solidFill>
                  <a:schemeClr val="dk1"/>
                </a:solidFill>
                <a:latin typeface="Nunito"/>
                <a:ea typeface="Nunito"/>
                <a:cs typeface="Nunito"/>
                <a:sym typeface="Nunito"/>
              </a:rPr>
              <a:t>When a sigmoid function is used, the error values fall in the range 0-1. So, outliers do not affect the fitted curve very much.</a:t>
            </a:r>
            <a:endParaRPr sz="1600">
              <a:solidFill>
                <a:schemeClr val="dk1"/>
              </a:solidFill>
              <a:latin typeface="Nunito"/>
              <a:ea typeface="Nunito"/>
              <a:cs typeface="Nunito"/>
              <a:sym typeface="Nunito"/>
            </a:endParaRPr>
          </a:p>
          <a:p>
            <a:pPr marL="0" lvl="0" indent="0" algn="l" rtl="0">
              <a:spcBef>
                <a:spcPts val="0"/>
              </a:spcBef>
              <a:spcAft>
                <a:spcPts val="0"/>
              </a:spcAft>
              <a:buNone/>
            </a:pPr>
            <a:endParaRPr sz="1600">
              <a:solidFill>
                <a:schemeClr val="dk1"/>
              </a:solidFill>
              <a:latin typeface="Nunito"/>
              <a:ea typeface="Nunito"/>
              <a:cs typeface="Nunito"/>
              <a:sym typeface="Nunito"/>
            </a:endParaRPr>
          </a:p>
          <a:p>
            <a:pPr marL="0" lvl="0" indent="0" algn="l" rtl="0">
              <a:lnSpc>
                <a:spcPct val="100000"/>
              </a:lnSpc>
              <a:spcBef>
                <a:spcPts val="0"/>
              </a:spcBef>
              <a:spcAft>
                <a:spcPts val="0"/>
              </a:spcAft>
              <a:buClr>
                <a:schemeClr val="dk1"/>
              </a:buClr>
              <a:buSzPts val="1100"/>
              <a:buFont typeface="Arial"/>
              <a:buNone/>
            </a:pPr>
            <a:endParaRPr/>
          </a:p>
        </p:txBody>
      </p:sp>
      <p:pic>
        <p:nvPicPr>
          <p:cNvPr id="1055" name="Google Shape;1055;gd94d030ce2_6_25"/>
          <p:cNvPicPr preferRelativeResize="0"/>
          <p:nvPr/>
        </p:nvPicPr>
        <p:blipFill rotWithShape="1">
          <a:blip r:embed="rId3">
            <a:alphaModFix/>
          </a:blip>
          <a:srcRect l="9646" t="17627" r="7906"/>
          <a:stretch/>
        </p:blipFill>
        <p:spPr>
          <a:xfrm>
            <a:off x="701700" y="1196275"/>
            <a:ext cx="4806652" cy="25217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059"/>
        <p:cNvGrpSpPr/>
        <p:nvPr/>
      </p:nvGrpSpPr>
      <p:grpSpPr>
        <a:xfrm>
          <a:off x="0" y="0"/>
          <a:ext cx="0" cy="0"/>
          <a:chOff x="0" y="0"/>
          <a:chExt cx="0" cy="0"/>
        </a:xfrm>
      </p:grpSpPr>
      <p:grpSp>
        <p:nvGrpSpPr>
          <p:cNvPr id="1060" name="Google Shape;1060;gd94d030ce2_6_70"/>
          <p:cNvGrpSpPr/>
          <p:nvPr/>
        </p:nvGrpSpPr>
        <p:grpSpPr>
          <a:xfrm>
            <a:off x="3311908" y="2462867"/>
            <a:ext cx="257535" cy="257535"/>
            <a:chOff x="2085525" y="4992125"/>
            <a:chExt cx="481825" cy="481825"/>
          </a:xfrm>
        </p:grpSpPr>
        <p:sp>
          <p:nvSpPr>
            <p:cNvPr id="1061" name="Google Shape;1061;gd94d030ce2_6_7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62" name="Google Shape;1062;gd94d030ce2_6_7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063" name="Google Shape;1063;gd94d030ce2_6_70"/>
          <p:cNvGrpSpPr/>
          <p:nvPr/>
        </p:nvGrpSpPr>
        <p:grpSpPr>
          <a:xfrm>
            <a:off x="7067148" y="3346708"/>
            <a:ext cx="257535" cy="257535"/>
            <a:chOff x="2085525" y="4992125"/>
            <a:chExt cx="481825" cy="481825"/>
          </a:xfrm>
        </p:grpSpPr>
        <p:sp>
          <p:nvSpPr>
            <p:cNvPr id="1064" name="Google Shape;1064;gd94d030ce2_6_7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65" name="Google Shape;1065;gd94d030ce2_6_7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066" name="Google Shape;1066;gd94d030ce2_6_70"/>
          <p:cNvGrpSpPr/>
          <p:nvPr/>
        </p:nvGrpSpPr>
        <p:grpSpPr>
          <a:xfrm>
            <a:off x="4250718" y="2462867"/>
            <a:ext cx="257535" cy="257535"/>
            <a:chOff x="2085525" y="4992125"/>
            <a:chExt cx="481825" cy="481825"/>
          </a:xfrm>
        </p:grpSpPr>
        <p:sp>
          <p:nvSpPr>
            <p:cNvPr id="1067" name="Google Shape;1067;gd94d030ce2_6_7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68" name="Google Shape;1068;gd94d030ce2_6_7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069" name="Google Shape;1069;gd94d030ce2_6_70"/>
          <p:cNvGrpSpPr/>
          <p:nvPr/>
        </p:nvGrpSpPr>
        <p:grpSpPr>
          <a:xfrm>
            <a:off x="5189528" y="2462867"/>
            <a:ext cx="257535" cy="257535"/>
            <a:chOff x="2085525" y="4992125"/>
            <a:chExt cx="481825" cy="481825"/>
          </a:xfrm>
        </p:grpSpPr>
        <p:sp>
          <p:nvSpPr>
            <p:cNvPr id="1070" name="Google Shape;1070;gd94d030ce2_6_7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71" name="Google Shape;1071;gd94d030ce2_6_7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072" name="Google Shape;1072;gd94d030ce2_6_70"/>
          <p:cNvGrpSpPr/>
          <p:nvPr/>
        </p:nvGrpSpPr>
        <p:grpSpPr>
          <a:xfrm>
            <a:off x="6128338" y="2462867"/>
            <a:ext cx="257535" cy="257535"/>
            <a:chOff x="2085525" y="4992125"/>
            <a:chExt cx="481825" cy="481825"/>
          </a:xfrm>
        </p:grpSpPr>
        <p:sp>
          <p:nvSpPr>
            <p:cNvPr id="1073" name="Google Shape;1073;gd94d030ce2_6_7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74" name="Google Shape;1074;gd94d030ce2_6_7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1075" name="Google Shape;1075;gd94d030ce2_6_70"/>
          <p:cNvSpPr txBox="1">
            <a:spLocks noGrp="1"/>
          </p:cNvSpPr>
          <p:nvPr>
            <p:ph type="title"/>
          </p:nvPr>
        </p:nvSpPr>
        <p:spPr>
          <a:xfrm>
            <a:off x="1435608" y="272010"/>
            <a:ext cx="6276900" cy="7590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 b="1">
                <a:solidFill>
                  <a:srgbClr val="212121"/>
                </a:solidFill>
              </a:rPr>
              <a:t>Geometric Meaning</a:t>
            </a:r>
            <a:endParaRPr b="1">
              <a:solidFill>
                <a:srgbClr val="212121"/>
              </a:solidFill>
            </a:endParaRPr>
          </a:p>
        </p:txBody>
      </p:sp>
      <p:sp>
        <p:nvSpPr>
          <p:cNvPr id="1076" name="Google Shape;1076;gd94d030ce2_6_70"/>
          <p:cNvSpPr txBox="1">
            <a:spLocks noGrp="1"/>
          </p:cNvSpPr>
          <p:nvPr>
            <p:ph type="subTitle" idx="1"/>
          </p:nvPr>
        </p:nvSpPr>
        <p:spPr>
          <a:xfrm>
            <a:off x="235300" y="3883350"/>
            <a:ext cx="8677500" cy="664200"/>
          </a:xfrm>
          <a:prstGeom prst="rect">
            <a:avLst/>
          </a:prstGeom>
          <a:noFill/>
          <a:ln>
            <a:noFill/>
          </a:ln>
        </p:spPr>
        <p:txBody>
          <a:bodyPr spcFirstLastPara="1" wrap="square" lIns="91425" tIns="91425" rIns="91425" bIns="91425" anchor="t" anchorCtr="0">
            <a:noAutofit/>
          </a:bodyPr>
          <a:lstStyle/>
          <a:p>
            <a:pPr marL="0" lvl="0" indent="-101600" algn="l" rtl="0">
              <a:spcBef>
                <a:spcPts val="0"/>
              </a:spcBef>
              <a:spcAft>
                <a:spcPts val="0"/>
              </a:spcAft>
              <a:buSzPts val="1600"/>
              <a:buFont typeface="Nunito"/>
              <a:buChar char="●"/>
            </a:pPr>
            <a:r>
              <a:rPr lang="en" sz="1600">
                <a:latin typeface="Nunito"/>
                <a:ea typeface="Nunito"/>
                <a:cs typeface="Nunito"/>
                <a:sym typeface="Nunito"/>
              </a:rPr>
              <a:t>When a sigmoid function is used, the error values fall in the range 0-1. So, outliers do not affect the fitted curve very much.</a:t>
            </a:r>
            <a:endParaRPr sz="1600">
              <a:latin typeface="Nunito"/>
              <a:ea typeface="Nunito"/>
              <a:cs typeface="Nunito"/>
              <a:sym typeface="Nunito"/>
            </a:endParaRPr>
          </a:p>
          <a:p>
            <a:pPr marL="0" lvl="0" indent="0" algn="l" rtl="0">
              <a:spcBef>
                <a:spcPts val="0"/>
              </a:spcBef>
              <a:spcAft>
                <a:spcPts val="0"/>
              </a:spcAft>
              <a:buNone/>
            </a:pPr>
            <a:endParaRPr sz="1600">
              <a:solidFill>
                <a:schemeClr val="dk1"/>
              </a:solidFill>
              <a:latin typeface="Nunito"/>
              <a:ea typeface="Nunito"/>
              <a:cs typeface="Nunito"/>
              <a:sym typeface="Nunito"/>
            </a:endParaRPr>
          </a:p>
          <a:p>
            <a:pPr marL="0" lvl="0" indent="0" algn="l" rtl="0">
              <a:lnSpc>
                <a:spcPct val="100000"/>
              </a:lnSpc>
              <a:spcBef>
                <a:spcPts val="0"/>
              </a:spcBef>
              <a:spcAft>
                <a:spcPts val="0"/>
              </a:spcAft>
              <a:buClr>
                <a:schemeClr val="dk1"/>
              </a:buClr>
              <a:buSzPts val="1100"/>
              <a:buFont typeface="Arial"/>
              <a:buNone/>
            </a:pPr>
            <a:endParaRPr/>
          </a:p>
        </p:txBody>
      </p:sp>
      <p:sp>
        <p:nvSpPr>
          <p:cNvPr id="1077" name="Google Shape;1077;gd94d030ce2_6_70"/>
          <p:cNvSpPr txBox="1"/>
          <p:nvPr/>
        </p:nvSpPr>
        <p:spPr>
          <a:xfrm>
            <a:off x="5091675" y="1334450"/>
            <a:ext cx="361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Nunito"/>
                <a:ea typeface="Nunito"/>
                <a:cs typeface="Nunito"/>
                <a:sym typeface="Nunito"/>
              </a:rPr>
              <a:t>Distance of any point from the line :</a:t>
            </a:r>
            <a:endParaRPr sz="1600" baseline="-25000">
              <a:latin typeface="Nunito"/>
              <a:ea typeface="Nunito"/>
              <a:cs typeface="Nunito"/>
              <a:sym typeface="Nunito"/>
            </a:endParaRPr>
          </a:p>
        </p:txBody>
      </p:sp>
      <p:pic>
        <p:nvPicPr>
          <p:cNvPr id="1078" name="Google Shape;1078;gd94d030ce2_6_70" descr="{&quot;type&quot;:&quot;lalign*&quot;,&quot;backgroundColor&quot;:&quot;#ffffff&quot;,&quot;font&quot;:{&quot;family&quot;:&quot;Arial&quot;,&quot;color&quot;:&quot;#000000&quot;,&quot;size&quot;:21},&quot;aid&quot;:null,&quot;backgroundColorModified&quot;:false,&quot;id&quot;:&quot;1&quot;,&quot;code&quot;:&quot;\\begin{lalign*}\n&amp;{d_{i}\\,=\\,\\frac{w^{T}X_{i}\\,+\\,b}{\\left|\\left|w\\right|\\right|}\\,=\\,w^{T}X_{i}}\\\\\n&amp;{\\Sigma d_{i}\\,=\\,\\Sigma \\left(w^{T}X_{i}\\right)}\\\\\n&amp;{}\t\n\\end{lalign*}&quot;,&quot;ts&quot;:1621880932911,&quot;cs&quot;:&quot;KP+h+7J4DeCSnVZME3rKPg==&quot;,&quot;size&quot;:{&quot;width&quot;:365,&quot;height&quot;:130}}"/>
          <p:cNvPicPr preferRelativeResize="0"/>
          <p:nvPr/>
        </p:nvPicPr>
        <p:blipFill>
          <a:blip r:embed="rId3">
            <a:alphaModFix/>
          </a:blip>
          <a:stretch>
            <a:fillRect/>
          </a:stretch>
        </p:blipFill>
        <p:spPr>
          <a:xfrm>
            <a:off x="5189525" y="1801801"/>
            <a:ext cx="2843175" cy="1020450"/>
          </a:xfrm>
          <a:prstGeom prst="rect">
            <a:avLst/>
          </a:prstGeom>
          <a:noFill/>
          <a:ln>
            <a:noFill/>
          </a:ln>
        </p:spPr>
      </p:pic>
      <p:pic>
        <p:nvPicPr>
          <p:cNvPr id="1079" name="Google Shape;1079;gd94d030ce2_6_70"/>
          <p:cNvPicPr preferRelativeResize="0"/>
          <p:nvPr/>
        </p:nvPicPr>
        <p:blipFill>
          <a:blip r:embed="rId4">
            <a:alphaModFix/>
          </a:blip>
          <a:stretch>
            <a:fillRect/>
          </a:stretch>
        </p:blipFill>
        <p:spPr>
          <a:xfrm>
            <a:off x="323735" y="1334451"/>
            <a:ext cx="4503415" cy="2269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083"/>
        <p:cNvGrpSpPr/>
        <p:nvPr/>
      </p:nvGrpSpPr>
      <p:grpSpPr>
        <a:xfrm>
          <a:off x="0" y="0"/>
          <a:ext cx="0" cy="0"/>
          <a:chOff x="0" y="0"/>
          <a:chExt cx="0" cy="0"/>
        </a:xfrm>
      </p:grpSpPr>
      <p:grpSp>
        <p:nvGrpSpPr>
          <p:cNvPr id="1084" name="Google Shape;1084;gd94d030ce2_9_3"/>
          <p:cNvGrpSpPr/>
          <p:nvPr/>
        </p:nvGrpSpPr>
        <p:grpSpPr>
          <a:xfrm>
            <a:off x="3311908" y="2462867"/>
            <a:ext cx="257535" cy="257535"/>
            <a:chOff x="2085525" y="4992125"/>
            <a:chExt cx="481825" cy="481825"/>
          </a:xfrm>
        </p:grpSpPr>
        <p:sp>
          <p:nvSpPr>
            <p:cNvPr id="1085" name="Google Shape;1085;gd94d030ce2_9_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86" name="Google Shape;1086;gd94d030ce2_9_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087" name="Google Shape;1087;gd94d030ce2_9_3"/>
          <p:cNvGrpSpPr/>
          <p:nvPr/>
        </p:nvGrpSpPr>
        <p:grpSpPr>
          <a:xfrm>
            <a:off x="7067148" y="3346708"/>
            <a:ext cx="257535" cy="257535"/>
            <a:chOff x="2085525" y="4992125"/>
            <a:chExt cx="481825" cy="481825"/>
          </a:xfrm>
        </p:grpSpPr>
        <p:sp>
          <p:nvSpPr>
            <p:cNvPr id="1088" name="Google Shape;1088;gd94d030ce2_9_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89" name="Google Shape;1089;gd94d030ce2_9_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090" name="Google Shape;1090;gd94d030ce2_9_3"/>
          <p:cNvGrpSpPr/>
          <p:nvPr/>
        </p:nvGrpSpPr>
        <p:grpSpPr>
          <a:xfrm>
            <a:off x="4250718" y="2462867"/>
            <a:ext cx="257535" cy="257535"/>
            <a:chOff x="2085525" y="4992125"/>
            <a:chExt cx="481825" cy="481825"/>
          </a:xfrm>
        </p:grpSpPr>
        <p:sp>
          <p:nvSpPr>
            <p:cNvPr id="1091" name="Google Shape;1091;gd94d030ce2_9_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92" name="Google Shape;1092;gd94d030ce2_9_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093" name="Google Shape;1093;gd94d030ce2_9_3"/>
          <p:cNvGrpSpPr/>
          <p:nvPr/>
        </p:nvGrpSpPr>
        <p:grpSpPr>
          <a:xfrm>
            <a:off x="5189528" y="2462867"/>
            <a:ext cx="257535" cy="257535"/>
            <a:chOff x="2085525" y="4992125"/>
            <a:chExt cx="481825" cy="481825"/>
          </a:xfrm>
        </p:grpSpPr>
        <p:sp>
          <p:nvSpPr>
            <p:cNvPr id="1094" name="Google Shape;1094;gd94d030ce2_9_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95" name="Google Shape;1095;gd94d030ce2_9_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096" name="Google Shape;1096;gd94d030ce2_9_3"/>
          <p:cNvGrpSpPr/>
          <p:nvPr/>
        </p:nvGrpSpPr>
        <p:grpSpPr>
          <a:xfrm>
            <a:off x="6128338" y="2462867"/>
            <a:ext cx="257535" cy="257535"/>
            <a:chOff x="2085525" y="4992125"/>
            <a:chExt cx="481825" cy="481825"/>
          </a:xfrm>
        </p:grpSpPr>
        <p:sp>
          <p:nvSpPr>
            <p:cNvPr id="1097" name="Google Shape;1097;gd94d030ce2_9_3"/>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098" name="Google Shape;1098;gd94d030ce2_9_3"/>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pic>
        <p:nvPicPr>
          <p:cNvPr id="1099" name="Google Shape;1099;gd94d030ce2_9_3" descr="{&quot;id&quot;:&quot;1&quot;,&quot;aid&quot;:null,&quot;type&quot;:&quot;lalign*&quot;,&quot;backgroundColor&quot;:&quot;#ffffff&quot;,&quot;font&quot;:{&quot;size&quot;:21,&quot;color&quot;:&quot;#000000&quot;,&quot;family&quot;:&quot;Arial&quot;},&quot;backgroundColorModified&quot;:false,&quot;code&quot;:&quot;\\begin{lalign*}\n&amp;{y_{i}\\left(w^{T}X_{i}\\right)\\,&gt;\\,0\\,\\;\\text{for}\\;\\text{correct}\\text{ly}\\;\\text{classified}}\\\\\n&amp;{y_{i}\\left(w^{T}X_{i}\\right)\\,&lt;\\,0\\,\\;\\text{for}\\;\\text{incorrect}\\text{ly}\\;\\text{classified}}\t\n\\end{lalign*}&quot;,&quot;ts&quot;:1621881773408,&quot;cs&quot;:&quot;CBS+xZJgXzYm+nYT6e0QYg==&quot;,&quot;size&quot;:{&quot;width&quot;:550,&quot;height&quot;:89}}"/>
          <p:cNvPicPr preferRelativeResize="0"/>
          <p:nvPr/>
        </p:nvPicPr>
        <p:blipFill>
          <a:blip r:embed="rId3">
            <a:alphaModFix/>
          </a:blip>
          <a:stretch>
            <a:fillRect/>
          </a:stretch>
        </p:blipFill>
        <p:spPr>
          <a:xfrm>
            <a:off x="452700" y="910925"/>
            <a:ext cx="4543050" cy="733825"/>
          </a:xfrm>
          <a:prstGeom prst="rect">
            <a:avLst/>
          </a:prstGeom>
          <a:noFill/>
          <a:ln>
            <a:noFill/>
          </a:ln>
        </p:spPr>
      </p:pic>
      <p:pic>
        <p:nvPicPr>
          <p:cNvPr id="1100" name="Google Shape;1100;gd94d030ce2_9_3" descr="{&quot;type&quot;:&quot;lalign*&quot;,&quot;aid&quot;:null,&quot;backgroundColorModified&quot;:false,&quot;id&quot;:&quot;1&quot;,&quot;font&quot;:{&quot;color&quot;:&quot;#000000&quot;,&quot;family&quot;:&quot;Arial&quot;,&quot;size&quot;:21},&quot;code&quot;:&quot;\\begin{lalign*}\n&amp;{\\Sigma _{i}\\,\\,y_{i}\\left(w^{T}X_{i}\\right)}\\\\\n\\end{lalign*}&quot;,&quot;backgroundColor&quot;:&quot;#ffffff&quot;,&quot;ts&quot;:1621881986161,&quot;cs&quot;:&quot;nFzu9MaWqv1PdwEjFSwW5g==&quot;,&quot;size&quot;:{&quot;width&quot;:166,&quot;height&quot;:38}}"/>
          <p:cNvPicPr preferRelativeResize="0"/>
          <p:nvPr/>
        </p:nvPicPr>
        <p:blipFill>
          <a:blip r:embed="rId4">
            <a:alphaModFix/>
          </a:blip>
          <a:stretch>
            <a:fillRect/>
          </a:stretch>
        </p:blipFill>
        <p:spPr>
          <a:xfrm>
            <a:off x="452700" y="2411340"/>
            <a:ext cx="1373725" cy="320810"/>
          </a:xfrm>
          <a:prstGeom prst="rect">
            <a:avLst/>
          </a:prstGeom>
          <a:noFill/>
          <a:ln>
            <a:noFill/>
          </a:ln>
        </p:spPr>
      </p:pic>
      <p:sp>
        <p:nvSpPr>
          <p:cNvPr id="1101" name="Google Shape;1101;gd94d030ce2_9_3"/>
          <p:cNvSpPr txBox="1"/>
          <p:nvPr/>
        </p:nvSpPr>
        <p:spPr>
          <a:xfrm>
            <a:off x="318400" y="1980250"/>
            <a:ext cx="3858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Nunito"/>
                <a:ea typeface="Nunito"/>
                <a:cs typeface="Nunito"/>
                <a:sym typeface="Nunito"/>
              </a:rPr>
              <a:t>So, the following has to be maximised:</a:t>
            </a:r>
            <a:endParaRPr sz="1600" baseline="-25000">
              <a:latin typeface="Nunito"/>
              <a:ea typeface="Nunito"/>
              <a:cs typeface="Nunito"/>
              <a:sym typeface="Nunito"/>
            </a:endParaRPr>
          </a:p>
        </p:txBody>
      </p:sp>
      <p:sp>
        <p:nvSpPr>
          <p:cNvPr id="1102" name="Google Shape;1102;gd94d030ce2_9_3"/>
          <p:cNvSpPr txBox="1"/>
          <p:nvPr/>
        </p:nvSpPr>
        <p:spPr>
          <a:xfrm>
            <a:off x="318400" y="2899900"/>
            <a:ext cx="679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Nunito"/>
                <a:ea typeface="Nunito"/>
                <a:cs typeface="Nunito"/>
                <a:sym typeface="Nunito"/>
              </a:rPr>
              <a:t>Alternatively, the following Sigmoid function can be maximised:</a:t>
            </a:r>
            <a:endParaRPr sz="1600" baseline="-25000">
              <a:latin typeface="Nunito"/>
              <a:ea typeface="Nunito"/>
              <a:cs typeface="Nunito"/>
              <a:sym typeface="Nunito"/>
            </a:endParaRPr>
          </a:p>
        </p:txBody>
      </p:sp>
      <p:pic>
        <p:nvPicPr>
          <p:cNvPr id="1103" name="Google Shape;1103;gd94d030ce2_9_3" descr="{&quot;type&quot;:&quot;lalign*&quot;,&quot;aid&quot;:null,&quot;font&quot;:{&quot;color&quot;:&quot;#000000&quot;,&quot;family&quot;:&quot;Arial&quot;,&quot;size&quot;:21},&quot;backgroundColor&quot;:&quot;#ffffff&quot;,&quot;id&quot;:&quot;1&quot;,&quot;backgroundColorModified&quot;:false,&quot;code&quot;:&quot;\\begin{lalign*}\n&amp;{z\\,=\\,\\Sigma _{i}\\,\\,y_{i}\\left(w^{T}X_{i}\\right)}\\\\\n&amp;{f\\left(z\\right)\\,=\\,\\frac{1}{\\left(1\\,+\\,e^{-z}\\right)}}\t\n\\end{lalign*}&quot;,&quot;ts&quot;:1621882264896,&quot;cs&quot;:&quot;IJz3mHxk9CnUlcy0w9DLYQ==&quot;,&quot;size&quot;:{&quot;width&quot;:260,&quot;height&quot;:125}}"/>
          <p:cNvPicPr preferRelativeResize="0"/>
          <p:nvPr/>
        </p:nvPicPr>
        <p:blipFill>
          <a:blip r:embed="rId5">
            <a:alphaModFix/>
          </a:blip>
          <a:stretch>
            <a:fillRect/>
          </a:stretch>
        </p:blipFill>
        <p:spPr>
          <a:xfrm>
            <a:off x="452700" y="3498750"/>
            <a:ext cx="2045200" cy="9750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1107"/>
        <p:cNvGrpSpPr/>
        <p:nvPr/>
      </p:nvGrpSpPr>
      <p:grpSpPr>
        <a:xfrm>
          <a:off x="0" y="0"/>
          <a:ext cx="0" cy="0"/>
          <a:chOff x="0" y="0"/>
          <a:chExt cx="0" cy="0"/>
        </a:xfrm>
      </p:grpSpPr>
      <p:grpSp>
        <p:nvGrpSpPr>
          <p:cNvPr id="1108" name="Google Shape;1108;p20"/>
          <p:cNvGrpSpPr/>
          <p:nvPr/>
        </p:nvGrpSpPr>
        <p:grpSpPr>
          <a:xfrm>
            <a:off x="3311906" y="2462862"/>
            <a:ext cx="257535" cy="257535"/>
            <a:chOff x="2085525" y="4992125"/>
            <a:chExt cx="481825" cy="481825"/>
          </a:xfrm>
        </p:grpSpPr>
        <p:sp>
          <p:nvSpPr>
            <p:cNvPr id="1109" name="Google Shape;1109;p2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110" name="Google Shape;1110;p2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111" name="Google Shape;1111;p20"/>
          <p:cNvGrpSpPr/>
          <p:nvPr/>
        </p:nvGrpSpPr>
        <p:grpSpPr>
          <a:xfrm>
            <a:off x="7067146" y="3346703"/>
            <a:ext cx="257535" cy="257535"/>
            <a:chOff x="2085525" y="4992125"/>
            <a:chExt cx="481825" cy="481825"/>
          </a:xfrm>
        </p:grpSpPr>
        <p:sp>
          <p:nvSpPr>
            <p:cNvPr id="1112" name="Google Shape;1112;p2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113" name="Google Shape;1113;p2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114" name="Google Shape;1114;p20"/>
          <p:cNvGrpSpPr/>
          <p:nvPr/>
        </p:nvGrpSpPr>
        <p:grpSpPr>
          <a:xfrm>
            <a:off x="4250716" y="2462862"/>
            <a:ext cx="257535" cy="257535"/>
            <a:chOff x="2085525" y="4992125"/>
            <a:chExt cx="481825" cy="481825"/>
          </a:xfrm>
        </p:grpSpPr>
        <p:sp>
          <p:nvSpPr>
            <p:cNvPr id="1115" name="Google Shape;1115;p2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116" name="Google Shape;1116;p2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117" name="Google Shape;1117;p20"/>
          <p:cNvGrpSpPr/>
          <p:nvPr/>
        </p:nvGrpSpPr>
        <p:grpSpPr>
          <a:xfrm>
            <a:off x="5189526" y="2462862"/>
            <a:ext cx="257535" cy="257535"/>
            <a:chOff x="2085525" y="4992125"/>
            <a:chExt cx="481825" cy="481825"/>
          </a:xfrm>
        </p:grpSpPr>
        <p:sp>
          <p:nvSpPr>
            <p:cNvPr id="1118" name="Google Shape;1118;p2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119" name="Google Shape;1119;p2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1120" name="Google Shape;1120;p20"/>
          <p:cNvGrpSpPr/>
          <p:nvPr/>
        </p:nvGrpSpPr>
        <p:grpSpPr>
          <a:xfrm>
            <a:off x="6128336" y="2462862"/>
            <a:ext cx="257535" cy="257535"/>
            <a:chOff x="2085525" y="4992125"/>
            <a:chExt cx="481825" cy="481825"/>
          </a:xfrm>
        </p:grpSpPr>
        <p:sp>
          <p:nvSpPr>
            <p:cNvPr id="1121" name="Google Shape;1121;p2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1122" name="Google Shape;1122;p2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1123" name="Google Shape;1123;p20"/>
          <p:cNvSpPr txBox="1">
            <a:spLocks noGrp="1"/>
          </p:cNvSpPr>
          <p:nvPr>
            <p:ph type="title"/>
          </p:nvPr>
        </p:nvSpPr>
        <p:spPr>
          <a:xfrm>
            <a:off x="399130" y="142451"/>
            <a:ext cx="2295600" cy="673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400"/>
              <a:buNone/>
            </a:pPr>
            <a:r>
              <a:rPr lang="en" sz="3600" b="1">
                <a:solidFill>
                  <a:srgbClr val="212121"/>
                </a:solidFill>
              </a:rPr>
              <a:t>Propagation</a:t>
            </a:r>
            <a:endParaRPr sz="3600" b="1">
              <a:solidFill>
                <a:srgbClr val="212121"/>
              </a:solidFill>
            </a:endParaRPr>
          </a:p>
        </p:txBody>
      </p:sp>
      <p:sp>
        <p:nvSpPr>
          <p:cNvPr id="1124" name="Google Shape;1124;p20"/>
          <p:cNvSpPr txBox="1">
            <a:spLocks noGrp="1"/>
          </p:cNvSpPr>
          <p:nvPr>
            <p:ph type="subTitle" idx="1"/>
          </p:nvPr>
        </p:nvSpPr>
        <p:spPr>
          <a:xfrm>
            <a:off x="468475" y="815950"/>
            <a:ext cx="4181400" cy="1293300"/>
          </a:xfrm>
          <a:prstGeom prst="rect">
            <a:avLst/>
          </a:prstGeom>
          <a:noFill/>
          <a:ln>
            <a:noFill/>
          </a:ln>
        </p:spPr>
        <p:txBody>
          <a:bodyPr spcFirstLastPara="1" wrap="square" lIns="91425" tIns="91425" rIns="91425" bIns="91425" anchor="t" anchorCtr="0">
            <a:noAutofit/>
          </a:bodyPr>
          <a:lstStyle/>
          <a:p>
            <a:pPr marL="0" lvl="0" indent="-101600" algn="l" rtl="0">
              <a:spcBef>
                <a:spcPts val="0"/>
              </a:spcBef>
              <a:spcAft>
                <a:spcPts val="0"/>
              </a:spcAft>
              <a:buClr>
                <a:schemeClr val="accent3"/>
              </a:buClr>
              <a:buSzPts val="1600"/>
              <a:buFont typeface="Nunito"/>
              <a:buChar char="●"/>
            </a:pPr>
            <a:r>
              <a:rPr lang="en" sz="1600">
                <a:solidFill>
                  <a:schemeClr val="dk1"/>
                </a:solidFill>
                <a:latin typeface="Nunito"/>
                <a:ea typeface="Nunito"/>
                <a:cs typeface="Nunito"/>
                <a:sym typeface="Nunito"/>
              </a:rPr>
              <a:t>Forward propagation : Computing value of the activation function</a:t>
            </a:r>
            <a:endParaRPr sz="1600">
              <a:solidFill>
                <a:schemeClr val="dk1"/>
              </a:solidFill>
              <a:latin typeface="Nunito"/>
              <a:ea typeface="Nunito"/>
              <a:cs typeface="Nunito"/>
              <a:sym typeface="Nunito"/>
            </a:endParaRPr>
          </a:p>
          <a:p>
            <a:pPr marL="0" lvl="0" indent="0" algn="l" rtl="0">
              <a:spcBef>
                <a:spcPts val="0"/>
              </a:spcBef>
              <a:spcAft>
                <a:spcPts val="0"/>
              </a:spcAft>
              <a:buNone/>
            </a:pPr>
            <a:endParaRPr sz="1600">
              <a:solidFill>
                <a:schemeClr val="dk1"/>
              </a:solidFill>
              <a:latin typeface="Nunito"/>
              <a:ea typeface="Nunito"/>
              <a:cs typeface="Nunito"/>
              <a:sym typeface="Nunito"/>
            </a:endParaRPr>
          </a:p>
          <a:p>
            <a:pPr marL="0" lvl="0" indent="-101600" algn="l" rtl="0">
              <a:spcBef>
                <a:spcPts val="0"/>
              </a:spcBef>
              <a:spcAft>
                <a:spcPts val="0"/>
              </a:spcAft>
              <a:buClr>
                <a:schemeClr val="accent3"/>
              </a:buClr>
              <a:buSzPts val="1600"/>
              <a:buFont typeface="Nunito"/>
              <a:buChar char="●"/>
            </a:pPr>
            <a:r>
              <a:rPr lang="en" sz="1600">
                <a:solidFill>
                  <a:schemeClr val="dk1"/>
                </a:solidFill>
                <a:latin typeface="Nunito"/>
                <a:ea typeface="Nunito"/>
                <a:cs typeface="Nunito"/>
                <a:sym typeface="Nunito"/>
              </a:rPr>
              <a:t>Backward propagation : Updating the weights to give a lesser cost value</a:t>
            </a:r>
            <a:endParaRPr sz="1600">
              <a:solidFill>
                <a:schemeClr val="dk1"/>
              </a:solidFill>
              <a:latin typeface="Nunito"/>
              <a:ea typeface="Nunito"/>
              <a:cs typeface="Nunito"/>
              <a:sym typeface="Nunito"/>
            </a:endParaRPr>
          </a:p>
          <a:p>
            <a:pPr marL="0" lvl="0" indent="0" algn="l" rtl="0">
              <a:lnSpc>
                <a:spcPct val="100000"/>
              </a:lnSpc>
              <a:spcBef>
                <a:spcPts val="0"/>
              </a:spcBef>
              <a:spcAft>
                <a:spcPts val="0"/>
              </a:spcAft>
              <a:buClr>
                <a:schemeClr val="dk1"/>
              </a:buClr>
              <a:buSzPts val="1100"/>
              <a:buFont typeface="Arial"/>
              <a:buNone/>
            </a:pPr>
            <a:endParaRPr/>
          </a:p>
        </p:txBody>
      </p:sp>
      <p:pic>
        <p:nvPicPr>
          <p:cNvPr id="1125" name="Google Shape;1125;p20"/>
          <p:cNvPicPr preferRelativeResize="0"/>
          <p:nvPr/>
        </p:nvPicPr>
        <p:blipFill>
          <a:blip r:embed="rId3">
            <a:alphaModFix/>
          </a:blip>
          <a:stretch>
            <a:fillRect/>
          </a:stretch>
        </p:blipFill>
        <p:spPr>
          <a:xfrm>
            <a:off x="5189525" y="877387"/>
            <a:ext cx="3595726" cy="1170425"/>
          </a:xfrm>
          <a:prstGeom prst="rect">
            <a:avLst/>
          </a:prstGeom>
          <a:noFill/>
          <a:ln>
            <a:noFill/>
          </a:ln>
        </p:spPr>
      </p:pic>
      <p:sp>
        <p:nvSpPr>
          <p:cNvPr id="1126" name="Google Shape;1126;p20"/>
          <p:cNvSpPr txBox="1">
            <a:spLocks noGrp="1"/>
          </p:cNvSpPr>
          <p:nvPr>
            <p:ph type="title"/>
          </p:nvPr>
        </p:nvSpPr>
        <p:spPr>
          <a:xfrm>
            <a:off x="-1411600" y="2212132"/>
            <a:ext cx="6276900" cy="75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sz="3700" b="1">
                <a:solidFill>
                  <a:srgbClr val="212121"/>
                </a:solidFill>
              </a:rPr>
              <a:t>Update Equation</a:t>
            </a:r>
            <a:endParaRPr sz="3700" b="1">
              <a:solidFill>
                <a:srgbClr val="212121"/>
              </a:solidFill>
            </a:endParaRPr>
          </a:p>
        </p:txBody>
      </p:sp>
      <p:pic>
        <p:nvPicPr>
          <p:cNvPr id="1127" name="Google Shape;1127;p20"/>
          <p:cNvPicPr preferRelativeResize="0"/>
          <p:nvPr/>
        </p:nvPicPr>
        <p:blipFill>
          <a:blip r:embed="rId4">
            <a:alphaModFix/>
          </a:blip>
          <a:stretch>
            <a:fillRect/>
          </a:stretch>
        </p:blipFill>
        <p:spPr>
          <a:xfrm>
            <a:off x="4100875" y="2412300"/>
            <a:ext cx="3465375" cy="2398550"/>
          </a:xfrm>
          <a:prstGeom prst="rect">
            <a:avLst/>
          </a:prstGeom>
          <a:noFill/>
          <a:ln>
            <a:noFill/>
          </a:ln>
        </p:spPr>
      </p:pic>
      <p:pic>
        <p:nvPicPr>
          <p:cNvPr id="1128" name="Google Shape;1128;p20"/>
          <p:cNvPicPr preferRelativeResize="0"/>
          <p:nvPr/>
        </p:nvPicPr>
        <p:blipFill>
          <a:blip r:embed="rId5">
            <a:alphaModFix/>
          </a:blip>
          <a:stretch>
            <a:fillRect/>
          </a:stretch>
        </p:blipFill>
        <p:spPr>
          <a:xfrm>
            <a:off x="468475" y="3074012"/>
            <a:ext cx="1998300" cy="1075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cxnSp>
        <p:nvCxnSpPr>
          <p:cNvPr id="1133" name="Google Shape;1133;p9"/>
          <p:cNvCxnSpPr/>
          <p:nvPr/>
        </p:nvCxnSpPr>
        <p:spPr>
          <a:xfrm rot="10800000">
            <a:off x="4616285" y="2549128"/>
            <a:ext cx="1694400" cy="0"/>
          </a:xfrm>
          <a:prstGeom prst="straightConnector1">
            <a:avLst/>
          </a:prstGeom>
          <a:noFill/>
          <a:ln w="19050" cap="flat" cmpd="sng">
            <a:solidFill>
              <a:schemeClr val="accent3"/>
            </a:solidFill>
            <a:prstDash val="dot"/>
            <a:round/>
            <a:headEnd type="none" w="sm" len="sm"/>
            <a:tailEnd type="none" w="sm" len="sm"/>
          </a:ln>
        </p:spPr>
      </p:cxnSp>
      <p:grpSp>
        <p:nvGrpSpPr>
          <p:cNvPr id="1134" name="Google Shape;1134;p9"/>
          <p:cNvGrpSpPr/>
          <p:nvPr/>
        </p:nvGrpSpPr>
        <p:grpSpPr>
          <a:xfrm rot="-1894042">
            <a:off x="3250153" y="3886454"/>
            <a:ext cx="750681" cy="648951"/>
            <a:chOff x="5177300" y="2314950"/>
            <a:chExt cx="341575" cy="312400"/>
          </a:xfrm>
        </p:grpSpPr>
        <p:sp>
          <p:nvSpPr>
            <p:cNvPr id="1135" name="Google Shape;1135;p9"/>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9"/>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9"/>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9"/>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9"/>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40" name="Google Shape;1140;p9"/>
          <p:cNvGrpSpPr/>
          <p:nvPr/>
        </p:nvGrpSpPr>
        <p:grpSpPr>
          <a:xfrm rot="10671461">
            <a:off x="685753" y="537630"/>
            <a:ext cx="747444" cy="646107"/>
            <a:chOff x="5177300" y="2314950"/>
            <a:chExt cx="341575" cy="312400"/>
          </a:xfrm>
        </p:grpSpPr>
        <p:sp>
          <p:nvSpPr>
            <p:cNvPr id="1141" name="Google Shape;1141;p9"/>
            <p:cNvSpPr/>
            <p:nvPr/>
          </p:nvSpPr>
          <p:spPr>
            <a:xfrm>
              <a:off x="5432525" y="2418550"/>
              <a:ext cx="86350" cy="84750"/>
            </a:xfrm>
            <a:custGeom>
              <a:avLst/>
              <a:gdLst/>
              <a:ahLst/>
              <a:cxnLst/>
              <a:rect l="l" t="t" r="r" b="b"/>
              <a:pathLst>
                <a:path w="3454" h="3390" extrusionOk="0">
                  <a:moveTo>
                    <a:pt x="2010" y="0"/>
                  </a:moveTo>
                  <a:cubicBezTo>
                    <a:pt x="1940" y="0"/>
                    <a:pt x="1869" y="5"/>
                    <a:pt x="1794" y="14"/>
                  </a:cubicBezTo>
                  <a:cubicBezTo>
                    <a:pt x="1137" y="92"/>
                    <a:pt x="491" y="270"/>
                    <a:pt x="223" y="927"/>
                  </a:cubicBezTo>
                  <a:cubicBezTo>
                    <a:pt x="1" y="1462"/>
                    <a:pt x="56" y="2453"/>
                    <a:pt x="391" y="2988"/>
                  </a:cubicBezTo>
                  <a:cubicBezTo>
                    <a:pt x="584" y="3293"/>
                    <a:pt x="798" y="3389"/>
                    <a:pt x="1049" y="3389"/>
                  </a:cubicBezTo>
                  <a:cubicBezTo>
                    <a:pt x="1246" y="3389"/>
                    <a:pt x="1466" y="3330"/>
                    <a:pt x="1716" y="3266"/>
                  </a:cubicBezTo>
                  <a:cubicBezTo>
                    <a:pt x="2451" y="3077"/>
                    <a:pt x="3198" y="2754"/>
                    <a:pt x="3398" y="2063"/>
                  </a:cubicBezTo>
                  <a:cubicBezTo>
                    <a:pt x="3431" y="1918"/>
                    <a:pt x="3454" y="1751"/>
                    <a:pt x="3431" y="1573"/>
                  </a:cubicBezTo>
                  <a:cubicBezTo>
                    <a:pt x="3359" y="696"/>
                    <a:pt x="2885" y="0"/>
                    <a:pt x="201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9"/>
            <p:cNvSpPr/>
            <p:nvPr/>
          </p:nvSpPr>
          <p:spPr>
            <a:xfrm>
              <a:off x="5294125" y="2467825"/>
              <a:ext cx="67950" cy="66125"/>
            </a:xfrm>
            <a:custGeom>
              <a:avLst/>
              <a:gdLst/>
              <a:ahLst/>
              <a:cxnLst/>
              <a:rect l="l" t="t" r="r" b="b"/>
              <a:pathLst>
                <a:path w="2718" h="2645" extrusionOk="0">
                  <a:moveTo>
                    <a:pt x="1275" y="0"/>
                  </a:moveTo>
                  <a:cubicBezTo>
                    <a:pt x="1162" y="0"/>
                    <a:pt x="1049" y="16"/>
                    <a:pt x="936" y="48"/>
                  </a:cubicBezTo>
                  <a:cubicBezTo>
                    <a:pt x="279" y="237"/>
                    <a:pt x="1" y="360"/>
                    <a:pt x="56" y="1128"/>
                  </a:cubicBezTo>
                  <a:cubicBezTo>
                    <a:pt x="101" y="1640"/>
                    <a:pt x="212" y="2253"/>
                    <a:pt x="647" y="2520"/>
                  </a:cubicBezTo>
                  <a:cubicBezTo>
                    <a:pt x="779" y="2606"/>
                    <a:pt x="941" y="2644"/>
                    <a:pt x="1114" y="2644"/>
                  </a:cubicBezTo>
                  <a:cubicBezTo>
                    <a:pt x="1683" y="2644"/>
                    <a:pt x="2375" y="2235"/>
                    <a:pt x="2563" y="1774"/>
                  </a:cubicBezTo>
                  <a:cubicBezTo>
                    <a:pt x="2607" y="1663"/>
                    <a:pt x="2629" y="1551"/>
                    <a:pt x="2641" y="1440"/>
                  </a:cubicBezTo>
                  <a:cubicBezTo>
                    <a:pt x="2718" y="666"/>
                    <a:pt x="2021" y="0"/>
                    <a:pt x="12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9"/>
            <p:cNvSpPr/>
            <p:nvPr/>
          </p:nvSpPr>
          <p:spPr>
            <a:xfrm>
              <a:off x="5388250" y="2314950"/>
              <a:ext cx="56075" cy="48575"/>
            </a:xfrm>
            <a:custGeom>
              <a:avLst/>
              <a:gdLst/>
              <a:ahLst/>
              <a:cxnLst/>
              <a:rect l="l" t="t" r="r" b="b"/>
              <a:pathLst>
                <a:path w="2243" h="1943" extrusionOk="0">
                  <a:moveTo>
                    <a:pt x="1563" y="1"/>
                  </a:moveTo>
                  <a:cubicBezTo>
                    <a:pt x="1381" y="1"/>
                    <a:pt x="1190" y="39"/>
                    <a:pt x="1048" y="92"/>
                  </a:cubicBezTo>
                  <a:cubicBezTo>
                    <a:pt x="468" y="304"/>
                    <a:pt x="1" y="593"/>
                    <a:pt x="201" y="1317"/>
                  </a:cubicBezTo>
                  <a:cubicBezTo>
                    <a:pt x="331" y="1770"/>
                    <a:pt x="519" y="1942"/>
                    <a:pt x="730" y="1942"/>
                  </a:cubicBezTo>
                  <a:cubicBezTo>
                    <a:pt x="1189" y="1942"/>
                    <a:pt x="1759" y="1133"/>
                    <a:pt x="2095" y="638"/>
                  </a:cubicBezTo>
                  <a:cubicBezTo>
                    <a:pt x="2242" y="150"/>
                    <a:pt x="1920" y="1"/>
                    <a:pt x="156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9"/>
            <p:cNvSpPr/>
            <p:nvPr/>
          </p:nvSpPr>
          <p:spPr>
            <a:xfrm>
              <a:off x="5177300" y="2521175"/>
              <a:ext cx="46950" cy="42600"/>
            </a:xfrm>
            <a:custGeom>
              <a:avLst/>
              <a:gdLst/>
              <a:ahLst/>
              <a:cxnLst/>
              <a:rect l="l" t="t" r="r" b="b"/>
              <a:pathLst>
                <a:path w="1878" h="1704" extrusionOk="0">
                  <a:moveTo>
                    <a:pt x="937" y="0"/>
                  </a:moveTo>
                  <a:cubicBezTo>
                    <a:pt x="450" y="0"/>
                    <a:pt x="242" y="363"/>
                    <a:pt x="129" y="888"/>
                  </a:cubicBezTo>
                  <a:cubicBezTo>
                    <a:pt x="0" y="1460"/>
                    <a:pt x="298" y="1704"/>
                    <a:pt x="691" y="1704"/>
                  </a:cubicBezTo>
                  <a:cubicBezTo>
                    <a:pt x="1116" y="1704"/>
                    <a:pt x="1652" y="1418"/>
                    <a:pt x="1878" y="955"/>
                  </a:cubicBezTo>
                  <a:cubicBezTo>
                    <a:pt x="1755" y="309"/>
                    <a:pt x="1744" y="75"/>
                    <a:pt x="1065" y="8"/>
                  </a:cubicBezTo>
                  <a:cubicBezTo>
                    <a:pt x="1020" y="3"/>
                    <a:pt x="978" y="0"/>
                    <a:pt x="93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9"/>
            <p:cNvSpPr/>
            <p:nvPr/>
          </p:nvSpPr>
          <p:spPr>
            <a:xfrm>
              <a:off x="5343250" y="2595575"/>
              <a:ext cx="38775" cy="31775"/>
            </a:xfrm>
            <a:custGeom>
              <a:avLst/>
              <a:gdLst/>
              <a:ahLst/>
              <a:cxnLst/>
              <a:rect l="l" t="t" r="r" b="b"/>
              <a:pathLst>
                <a:path w="1551" h="1271" extrusionOk="0">
                  <a:moveTo>
                    <a:pt x="924" y="1"/>
                  </a:moveTo>
                  <a:cubicBezTo>
                    <a:pt x="894" y="1"/>
                    <a:pt x="863" y="2"/>
                    <a:pt x="831" y="6"/>
                  </a:cubicBezTo>
                  <a:cubicBezTo>
                    <a:pt x="531" y="39"/>
                    <a:pt x="230" y="184"/>
                    <a:pt x="130" y="485"/>
                  </a:cubicBezTo>
                  <a:cubicBezTo>
                    <a:pt x="1" y="871"/>
                    <a:pt x="619" y="1270"/>
                    <a:pt x="1032" y="1270"/>
                  </a:cubicBezTo>
                  <a:cubicBezTo>
                    <a:pt x="1155" y="1270"/>
                    <a:pt x="1260" y="1235"/>
                    <a:pt x="1322" y="1153"/>
                  </a:cubicBezTo>
                  <a:lnTo>
                    <a:pt x="1466" y="1053"/>
                  </a:lnTo>
                  <a:cubicBezTo>
                    <a:pt x="1551" y="547"/>
                    <a:pt x="1445" y="1"/>
                    <a:pt x="92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46" name="Google Shape;1146;p9"/>
          <p:cNvSpPr txBox="1">
            <a:spLocks noGrp="1"/>
          </p:cNvSpPr>
          <p:nvPr>
            <p:ph type="title"/>
          </p:nvPr>
        </p:nvSpPr>
        <p:spPr>
          <a:xfrm>
            <a:off x="2105626" y="3101"/>
            <a:ext cx="4129500" cy="585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sz="3800" b="1">
                <a:solidFill>
                  <a:srgbClr val="212121"/>
                </a:solidFill>
              </a:rPr>
              <a:t>OBSERVATIONS</a:t>
            </a:r>
            <a:endParaRPr sz="3800" b="1">
              <a:solidFill>
                <a:srgbClr val="212121"/>
              </a:solidFill>
            </a:endParaRPr>
          </a:p>
          <a:p>
            <a:pPr marL="0" lvl="0" indent="0" algn="ctr" rtl="0">
              <a:lnSpc>
                <a:spcPct val="100000"/>
              </a:lnSpc>
              <a:spcBef>
                <a:spcPts val="0"/>
              </a:spcBef>
              <a:spcAft>
                <a:spcPts val="0"/>
              </a:spcAft>
              <a:buSzPts val="4400"/>
              <a:buNone/>
            </a:pPr>
            <a:endParaRPr/>
          </a:p>
        </p:txBody>
      </p:sp>
      <p:pic>
        <p:nvPicPr>
          <p:cNvPr id="1147" name="Google Shape;1147;p9"/>
          <p:cNvPicPr preferRelativeResize="0"/>
          <p:nvPr/>
        </p:nvPicPr>
        <p:blipFill>
          <a:blip r:embed="rId3">
            <a:alphaModFix/>
          </a:blip>
          <a:stretch>
            <a:fillRect/>
          </a:stretch>
        </p:blipFill>
        <p:spPr>
          <a:xfrm>
            <a:off x="152399" y="1402400"/>
            <a:ext cx="3959862" cy="457200"/>
          </a:xfrm>
          <a:prstGeom prst="rect">
            <a:avLst/>
          </a:prstGeom>
          <a:noFill/>
          <a:ln>
            <a:noFill/>
          </a:ln>
        </p:spPr>
      </p:pic>
      <p:pic>
        <p:nvPicPr>
          <p:cNvPr id="1148" name="Google Shape;1148;p9"/>
          <p:cNvPicPr preferRelativeResize="0"/>
          <p:nvPr/>
        </p:nvPicPr>
        <p:blipFill>
          <a:blip r:embed="rId4">
            <a:alphaModFix/>
          </a:blip>
          <a:stretch>
            <a:fillRect/>
          </a:stretch>
        </p:blipFill>
        <p:spPr>
          <a:xfrm>
            <a:off x="152400" y="2163176"/>
            <a:ext cx="4317400" cy="1894850"/>
          </a:xfrm>
          <a:prstGeom prst="rect">
            <a:avLst/>
          </a:prstGeom>
          <a:noFill/>
          <a:ln>
            <a:noFill/>
          </a:ln>
        </p:spPr>
      </p:pic>
      <p:pic>
        <p:nvPicPr>
          <p:cNvPr id="1149" name="Google Shape;1149;p9"/>
          <p:cNvPicPr preferRelativeResize="0"/>
          <p:nvPr/>
        </p:nvPicPr>
        <p:blipFill>
          <a:blip r:embed="rId5">
            <a:alphaModFix/>
          </a:blip>
          <a:stretch>
            <a:fillRect/>
          </a:stretch>
        </p:blipFill>
        <p:spPr>
          <a:xfrm>
            <a:off x="152400" y="4183175"/>
            <a:ext cx="3866254" cy="673600"/>
          </a:xfrm>
          <a:prstGeom prst="rect">
            <a:avLst/>
          </a:prstGeom>
          <a:noFill/>
          <a:ln>
            <a:noFill/>
          </a:ln>
        </p:spPr>
      </p:pic>
      <p:cxnSp>
        <p:nvCxnSpPr>
          <p:cNvPr id="1150" name="Google Shape;1150;p9"/>
          <p:cNvCxnSpPr/>
          <p:nvPr/>
        </p:nvCxnSpPr>
        <p:spPr>
          <a:xfrm>
            <a:off x="4547525" y="816225"/>
            <a:ext cx="25800" cy="4249500"/>
          </a:xfrm>
          <a:prstGeom prst="straightConnector1">
            <a:avLst/>
          </a:prstGeom>
          <a:noFill/>
          <a:ln w="19050" cap="flat" cmpd="sng">
            <a:solidFill>
              <a:schemeClr val="dk1"/>
            </a:solidFill>
            <a:prstDash val="solid"/>
            <a:round/>
            <a:headEnd type="none" w="med" len="med"/>
            <a:tailEnd type="none" w="med" len="med"/>
          </a:ln>
        </p:spPr>
      </p:cxnSp>
      <p:sp>
        <p:nvSpPr>
          <p:cNvPr id="1151" name="Google Shape;1151;p9"/>
          <p:cNvSpPr txBox="1">
            <a:spLocks noGrp="1"/>
          </p:cNvSpPr>
          <p:nvPr>
            <p:ph type="title"/>
          </p:nvPr>
        </p:nvSpPr>
        <p:spPr>
          <a:xfrm>
            <a:off x="-1160724" y="702751"/>
            <a:ext cx="4129500" cy="585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sz="2800" b="1">
                <a:solidFill>
                  <a:srgbClr val="212121"/>
                </a:solidFill>
              </a:rPr>
              <a:t>SVM Model</a:t>
            </a:r>
            <a:endParaRPr sz="2800" b="1">
              <a:solidFill>
                <a:srgbClr val="212121"/>
              </a:solidFill>
            </a:endParaRPr>
          </a:p>
          <a:p>
            <a:pPr marL="0" lvl="0" indent="0" algn="ctr" rtl="0">
              <a:lnSpc>
                <a:spcPct val="100000"/>
              </a:lnSpc>
              <a:spcBef>
                <a:spcPts val="0"/>
              </a:spcBef>
              <a:spcAft>
                <a:spcPts val="0"/>
              </a:spcAft>
              <a:buSzPts val="4400"/>
              <a:buNone/>
            </a:pPr>
            <a:endParaRPr/>
          </a:p>
        </p:txBody>
      </p:sp>
      <p:sp>
        <p:nvSpPr>
          <p:cNvPr id="1152" name="Google Shape;1152;p9"/>
          <p:cNvSpPr txBox="1">
            <a:spLocks noGrp="1"/>
          </p:cNvSpPr>
          <p:nvPr>
            <p:ph type="title"/>
          </p:nvPr>
        </p:nvSpPr>
        <p:spPr>
          <a:xfrm>
            <a:off x="5014501" y="702751"/>
            <a:ext cx="4129500" cy="585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sz="2800" b="1">
                <a:solidFill>
                  <a:srgbClr val="212121"/>
                </a:solidFill>
              </a:rPr>
              <a:t>Logistic Regression Model</a:t>
            </a:r>
            <a:endParaRPr sz="2800" b="1">
              <a:solidFill>
                <a:srgbClr val="212121"/>
              </a:solidFill>
            </a:endParaRPr>
          </a:p>
          <a:p>
            <a:pPr marL="0" lvl="0" indent="0" algn="ctr" rtl="0">
              <a:lnSpc>
                <a:spcPct val="100000"/>
              </a:lnSpc>
              <a:spcBef>
                <a:spcPts val="0"/>
              </a:spcBef>
              <a:spcAft>
                <a:spcPts val="0"/>
              </a:spcAft>
              <a:buSzPts val="4400"/>
              <a:buNone/>
            </a:pPr>
            <a:endParaRPr/>
          </a:p>
        </p:txBody>
      </p:sp>
      <p:pic>
        <p:nvPicPr>
          <p:cNvPr id="1153" name="Google Shape;1153;p9"/>
          <p:cNvPicPr preferRelativeResize="0"/>
          <p:nvPr/>
        </p:nvPicPr>
        <p:blipFill>
          <a:blip r:embed="rId6">
            <a:alphaModFix/>
          </a:blip>
          <a:stretch>
            <a:fillRect/>
          </a:stretch>
        </p:blipFill>
        <p:spPr>
          <a:xfrm>
            <a:off x="4616275" y="1432963"/>
            <a:ext cx="4165959" cy="585300"/>
          </a:xfrm>
          <a:prstGeom prst="rect">
            <a:avLst/>
          </a:prstGeom>
          <a:noFill/>
          <a:ln>
            <a:noFill/>
          </a:ln>
        </p:spPr>
      </p:pic>
      <p:pic>
        <p:nvPicPr>
          <p:cNvPr id="1154" name="Google Shape;1154;p9"/>
          <p:cNvPicPr preferRelativeResize="0"/>
          <p:nvPr/>
        </p:nvPicPr>
        <p:blipFill>
          <a:blip r:embed="rId7">
            <a:alphaModFix/>
          </a:blip>
          <a:stretch>
            <a:fillRect/>
          </a:stretch>
        </p:blipFill>
        <p:spPr>
          <a:xfrm>
            <a:off x="4674200" y="2163175"/>
            <a:ext cx="2107446" cy="1894850"/>
          </a:xfrm>
          <a:prstGeom prst="rect">
            <a:avLst/>
          </a:prstGeom>
          <a:noFill/>
          <a:ln>
            <a:noFill/>
          </a:ln>
        </p:spPr>
      </p:pic>
      <p:pic>
        <p:nvPicPr>
          <p:cNvPr id="1155" name="Google Shape;1155;p9"/>
          <p:cNvPicPr preferRelativeResize="0"/>
          <p:nvPr/>
        </p:nvPicPr>
        <p:blipFill>
          <a:blip r:embed="rId8">
            <a:alphaModFix/>
          </a:blip>
          <a:stretch>
            <a:fillRect/>
          </a:stretch>
        </p:blipFill>
        <p:spPr>
          <a:xfrm>
            <a:off x="4674200" y="4202950"/>
            <a:ext cx="2426600" cy="393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pic>
        <p:nvPicPr>
          <p:cNvPr id="1160" name="Google Shape;1160;gdc83ff70eb_15_40"/>
          <p:cNvPicPr preferRelativeResize="0"/>
          <p:nvPr/>
        </p:nvPicPr>
        <p:blipFill rotWithShape="1">
          <a:blip r:embed="rId3">
            <a:alphaModFix/>
          </a:blip>
          <a:srcRect l="10426"/>
          <a:stretch/>
        </p:blipFill>
        <p:spPr>
          <a:xfrm>
            <a:off x="332075" y="676525"/>
            <a:ext cx="4050176" cy="2147850"/>
          </a:xfrm>
          <a:prstGeom prst="rect">
            <a:avLst/>
          </a:prstGeom>
          <a:noFill/>
          <a:ln>
            <a:noFill/>
          </a:ln>
        </p:spPr>
      </p:pic>
      <p:sp>
        <p:nvSpPr>
          <p:cNvPr id="1161" name="Google Shape;1161;gdc83ff70eb_15_40"/>
          <p:cNvSpPr txBox="1">
            <a:spLocks noGrp="1"/>
          </p:cNvSpPr>
          <p:nvPr>
            <p:ph type="title"/>
          </p:nvPr>
        </p:nvSpPr>
        <p:spPr>
          <a:xfrm>
            <a:off x="96001" y="153426"/>
            <a:ext cx="4129500" cy="585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sz="2800" b="1">
                <a:solidFill>
                  <a:srgbClr val="212121"/>
                </a:solidFill>
              </a:rPr>
              <a:t>Geminiviridae-Coronaviridae</a:t>
            </a:r>
            <a:endParaRPr sz="2800" b="1">
              <a:solidFill>
                <a:srgbClr val="212121"/>
              </a:solidFill>
            </a:endParaRPr>
          </a:p>
          <a:p>
            <a:pPr marL="0" lvl="0" indent="0" algn="ctr" rtl="0">
              <a:lnSpc>
                <a:spcPct val="100000"/>
              </a:lnSpc>
              <a:spcBef>
                <a:spcPts val="0"/>
              </a:spcBef>
              <a:spcAft>
                <a:spcPts val="0"/>
              </a:spcAft>
              <a:buSzPts val="4400"/>
              <a:buNone/>
            </a:pPr>
            <a:endParaRPr/>
          </a:p>
        </p:txBody>
      </p:sp>
      <p:sp>
        <p:nvSpPr>
          <p:cNvPr id="1162" name="Google Shape;1162;gdc83ff70eb_15_40"/>
          <p:cNvSpPr txBox="1">
            <a:spLocks noGrp="1"/>
          </p:cNvSpPr>
          <p:nvPr>
            <p:ph type="title"/>
          </p:nvPr>
        </p:nvSpPr>
        <p:spPr>
          <a:xfrm>
            <a:off x="4847751" y="153426"/>
            <a:ext cx="4129500" cy="585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sz="2800" b="1">
                <a:solidFill>
                  <a:srgbClr val="212121"/>
                </a:solidFill>
              </a:rPr>
              <a:t>Microviridae-Coronaviridae</a:t>
            </a:r>
            <a:endParaRPr sz="2800" b="1">
              <a:solidFill>
                <a:srgbClr val="212121"/>
              </a:solidFill>
            </a:endParaRPr>
          </a:p>
          <a:p>
            <a:pPr marL="0" lvl="0" indent="0" algn="ctr" rtl="0">
              <a:lnSpc>
                <a:spcPct val="100000"/>
              </a:lnSpc>
              <a:spcBef>
                <a:spcPts val="0"/>
              </a:spcBef>
              <a:spcAft>
                <a:spcPts val="0"/>
              </a:spcAft>
              <a:buSzPts val="4400"/>
              <a:buNone/>
            </a:pPr>
            <a:endParaRPr/>
          </a:p>
        </p:txBody>
      </p:sp>
      <p:cxnSp>
        <p:nvCxnSpPr>
          <p:cNvPr id="1163" name="Google Shape;1163;gdc83ff70eb_15_40"/>
          <p:cNvCxnSpPr/>
          <p:nvPr/>
        </p:nvCxnSpPr>
        <p:spPr>
          <a:xfrm flipH="1">
            <a:off x="4521725" y="233200"/>
            <a:ext cx="25800" cy="2682000"/>
          </a:xfrm>
          <a:prstGeom prst="straightConnector1">
            <a:avLst/>
          </a:prstGeom>
          <a:noFill/>
          <a:ln w="28575" cap="flat" cmpd="sng">
            <a:solidFill>
              <a:schemeClr val="dk2"/>
            </a:solidFill>
            <a:prstDash val="solid"/>
            <a:round/>
            <a:headEnd type="none" w="med" len="med"/>
            <a:tailEnd type="none" w="med" len="med"/>
          </a:ln>
        </p:spPr>
      </p:cxnSp>
      <p:pic>
        <p:nvPicPr>
          <p:cNvPr id="1164" name="Google Shape;1164;gdc83ff70eb_15_40"/>
          <p:cNvPicPr preferRelativeResize="0"/>
          <p:nvPr/>
        </p:nvPicPr>
        <p:blipFill rotWithShape="1">
          <a:blip r:embed="rId4">
            <a:alphaModFix/>
          </a:blip>
          <a:srcRect l="12380"/>
          <a:stretch/>
        </p:blipFill>
        <p:spPr>
          <a:xfrm>
            <a:off x="4665300" y="676512"/>
            <a:ext cx="4376724" cy="1979425"/>
          </a:xfrm>
          <a:prstGeom prst="rect">
            <a:avLst/>
          </a:prstGeom>
          <a:noFill/>
          <a:ln>
            <a:noFill/>
          </a:ln>
        </p:spPr>
      </p:pic>
      <p:pic>
        <p:nvPicPr>
          <p:cNvPr id="1165" name="Google Shape;1165;gdc83ff70eb_15_40"/>
          <p:cNvPicPr preferRelativeResize="0"/>
          <p:nvPr/>
        </p:nvPicPr>
        <p:blipFill>
          <a:blip r:embed="rId5">
            <a:alphaModFix/>
          </a:blip>
          <a:stretch>
            <a:fillRect/>
          </a:stretch>
        </p:blipFill>
        <p:spPr>
          <a:xfrm>
            <a:off x="4564825" y="3124732"/>
            <a:ext cx="4695350" cy="1672718"/>
          </a:xfrm>
          <a:prstGeom prst="rect">
            <a:avLst/>
          </a:prstGeom>
          <a:noFill/>
          <a:ln>
            <a:noFill/>
          </a:ln>
        </p:spPr>
      </p:pic>
      <p:cxnSp>
        <p:nvCxnSpPr>
          <p:cNvPr id="1166" name="Google Shape;1166;gdc83ff70eb_15_40"/>
          <p:cNvCxnSpPr/>
          <p:nvPr/>
        </p:nvCxnSpPr>
        <p:spPr>
          <a:xfrm rot="10800000" flipH="1">
            <a:off x="77725" y="2935650"/>
            <a:ext cx="8983500" cy="18300"/>
          </a:xfrm>
          <a:prstGeom prst="straightConnector1">
            <a:avLst/>
          </a:prstGeom>
          <a:noFill/>
          <a:ln w="28575" cap="flat" cmpd="sng">
            <a:solidFill>
              <a:schemeClr val="dk2"/>
            </a:solidFill>
            <a:prstDash val="solid"/>
            <a:round/>
            <a:headEnd type="none" w="med" len="med"/>
            <a:tailEnd type="none" w="med" len="med"/>
          </a:ln>
        </p:spPr>
      </p:cxnSp>
      <p:sp>
        <p:nvSpPr>
          <p:cNvPr id="1167" name="Google Shape;1167;gdc83ff70eb_15_40"/>
          <p:cNvSpPr txBox="1">
            <a:spLocks noGrp="1"/>
          </p:cNvSpPr>
          <p:nvPr>
            <p:ph type="title"/>
          </p:nvPr>
        </p:nvSpPr>
        <p:spPr>
          <a:xfrm>
            <a:off x="435326" y="3480026"/>
            <a:ext cx="4129500" cy="585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sz="2800" b="1">
                <a:solidFill>
                  <a:srgbClr val="212121"/>
                </a:solidFill>
              </a:rPr>
              <a:t>Bromoviridae-Microviridae</a:t>
            </a:r>
            <a:endParaRPr sz="2800" b="1">
              <a:solidFill>
                <a:srgbClr val="212121"/>
              </a:solidFill>
            </a:endParaRPr>
          </a:p>
          <a:p>
            <a:pPr marL="0" lvl="0" indent="0" algn="ctr" rtl="0">
              <a:lnSpc>
                <a:spcPct val="100000"/>
              </a:lnSpc>
              <a:spcBef>
                <a:spcPts val="0"/>
              </a:spcBef>
              <a:spcAft>
                <a:spcPts val="0"/>
              </a:spcAft>
              <a:buSzPts val="4400"/>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3"/>
          <p:cNvSpPr txBox="1">
            <a:spLocks noGrp="1"/>
          </p:cNvSpPr>
          <p:nvPr>
            <p:ph type="title"/>
          </p:nvPr>
        </p:nvSpPr>
        <p:spPr>
          <a:xfrm>
            <a:off x="1936498" y="262764"/>
            <a:ext cx="5271000" cy="903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9600"/>
              <a:buNone/>
            </a:pPr>
            <a:r>
              <a:rPr lang="en" sz="5400" b="1"/>
              <a:t>INTRODUCTION</a:t>
            </a:r>
            <a:endParaRPr sz="5400" b="1"/>
          </a:p>
        </p:txBody>
      </p:sp>
      <p:cxnSp>
        <p:nvCxnSpPr>
          <p:cNvPr id="764" name="Google Shape;764;p3"/>
          <p:cNvCxnSpPr/>
          <p:nvPr/>
        </p:nvCxnSpPr>
        <p:spPr>
          <a:xfrm rot="10800000">
            <a:off x="3724800" y="2832723"/>
            <a:ext cx="1694400" cy="0"/>
          </a:xfrm>
          <a:prstGeom prst="straightConnector1">
            <a:avLst/>
          </a:prstGeom>
          <a:noFill/>
          <a:ln w="19050" cap="flat" cmpd="sng">
            <a:solidFill>
              <a:schemeClr val="accent3"/>
            </a:solidFill>
            <a:prstDash val="dot"/>
            <a:round/>
            <a:headEnd type="none" w="sm" len="sm"/>
            <a:tailEnd type="none" w="sm" len="sm"/>
          </a:ln>
        </p:spPr>
      </p:cxnSp>
      <p:sp>
        <p:nvSpPr>
          <p:cNvPr id="765" name="Google Shape;765;p3"/>
          <p:cNvSpPr txBox="1">
            <a:spLocks noGrp="1"/>
          </p:cNvSpPr>
          <p:nvPr>
            <p:ph type="subTitle" idx="1"/>
          </p:nvPr>
        </p:nvSpPr>
        <p:spPr>
          <a:xfrm>
            <a:off x="730050" y="1691424"/>
            <a:ext cx="7683900" cy="2738809"/>
          </a:xfrm>
          <a:prstGeom prst="rect">
            <a:avLst/>
          </a:prstGeom>
          <a:noFill/>
          <a:ln>
            <a:noFill/>
          </a:ln>
        </p:spPr>
        <p:txBody>
          <a:bodyPr spcFirstLastPara="1" wrap="square" lIns="91425" tIns="91425" rIns="91425" bIns="91425" anchor="t" anchorCtr="0">
            <a:noAutofit/>
          </a:bodyPr>
          <a:lstStyle/>
          <a:p>
            <a:pPr marL="285750" lvl="0" indent="-279400" algn="l" rtl="0">
              <a:lnSpc>
                <a:spcPct val="100000"/>
              </a:lnSpc>
              <a:spcBef>
                <a:spcPts val="0"/>
              </a:spcBef>
              <a:spcAft>
                <a:spcPts val="0"/>
              </a:spcAft>
              <a:buSzPts val="1500"/>
              <a:buFont typeface="Nunito"/>
              <a:buChar char="•"/>
            </a:pPr>
            <a:r>
              <a:rPr lang="en" sz="1500" i="0" dirty="0">
                <a:solidFill>
                  <a:srgbClr val="292929"/>
                </a:solidFill>
              </a:rPr>
              <a:t>Chaos Game Representation(CGR) is a graphical representation of a sequence. It is a method of converting a long one-dimensional sequence (in our case a genetic sequence) into a graphical form.</a:t>
            </a:r>
            <a:endParaRPr sz="1500" i="0" dirty="0">
              <a:solidFill>
                <a:srgbClr val="292929"/>
              </a:solidFill>
            </a:endParaRPr>
          </a:p>
          <a:p>
            <a:pPr marL="0" lvl="0" indent="0" algn="l" rtl="0">
              <a:lnSpc>
                <a:spcPct val="100000"/>
              </a:lnSpc>
              <a:spcBef>
                <a:spcPts val="0"/>
              </a:spcBef>
              <a:spcAft>
                <a:spcPts val="0"/>
              </a:spcAft>
              <a:buNone/>
            </a:pPr>
            <a:endParaRPr sz="1500" dirty="0">
              <a:solidFill>
                <a:srgbClr val="292929"/>
              </a:solidFill>
            </a:endParaRPr>
          </a:p>
          <a:p>
            <a:pPr marL="285750" lvl="0" indent="-279400" algn="l" rtl="0">
              <a:lnSpc>
                <a:spcPct val="100000"/>
              </a:lnSpc>
              <a:spcBef>
                <a:spcPts val="0"/>
              </a:spcBef>
              <a:spcAft>
                <a:spcPts val="0"/>
              </a:spcAft>
              <a:buSzPts val="1500"/>
              <a:buFont typeface="Nunito"/>
              <a:buChar char="•"/>
            </a:pPr>
            <a:r>
              <a:rPr lang="en" sz="1500" i="0" dirty="0">
                <a:solidFill>
                  <a:srgbClr val="292929"/>
                </a:solidFill>
              </a:rPr>
              <a:t>It is a novel holistic approach that provides a visual image of a DNA sequence quite different from the traditional linear arrangement of nucleotides. </a:t>
            </a:r>
            <a:endParaRPr sz="1500" i="0" dirty="0">
              <a:solidFill>
                <a:srgbClr val="292929"/>
              </a:solidFill>
            </a:endParaRPr>
          </a:p>
          <a:p>
            <a:pPr marL="0" lvl="0" indent="0" algn="l" rtl="0">
              <a:lnSpc>
                <a:spcPct val="100000"/>
              </a:lnSpc>
              <a:spcBef>
                <a:spcPts val="0"/>
              </a:spcBef>
              <a:spcAft>
                <a:spcPts val="0"/>
              </a:spcAft>
              <a:buNone/>
            </a:pPr>
            <a:endParaRPr sz="1500" dirty="0">
              <a:solidFill>
                <a:srgbClr val="292929"/>
              </a:solidFill>
            </a:endParaRPr>
          </a:p>
          <a:p>
            <a:pPr marL="285750" lvl="0" indent="-279400" algn="l" rtl="0">
              <a:lnSpc>
                <a:spcPct val="100000"/>
              </a:lnSpc>
              <a:spcBef>
                <a:spcPts val="0"/>
              </a:spcBef>
              <a:spcAft>
                <a:spcPts val="0"/>
              </a:spcAft>
              <a:buSzPts val="1500"/>
              <a:buFont typeface="Nunito"/>
              <a:buChar char="•"/>
            </a:pPr>
            <a:r>
              <a:rPr lang="en" sz="1500" i="0" dirty="0">
                <a:solidFill>
                  <a:srgbClr val="292929"/>
                </a:solidFill>
              </a:rPr>
              <a:t>CGR can recognize patterns in the nucleotide sequences, obtained from databases of a class of genes using the techniques of fractal structures and by considering DNA sequences as strings composed of four units, A, T, C and G.</a:t>
            </a:r>
            <a:endParaRPr sz="1500" i="0" dirty="0">
              <a:solidFill>
                <a:srgbClr val="292929"/>
              </a:solidFill>
            </a:endParaRPr>
          </a:p>
          <a:p>
            <a:pPr marL="0" lvl="0" indent="0" algn="ctr" rtl="0">
              <a:lnSpc>
                <a:spcPct val="100000"/>
              </a:lnSpc>
              <a:spcBef>
                <a:spcPts val="0"/>
              </a:spcBef>
              <a:spcAft>
                <a:spcPts val="0"/>
              </a:spcAft>
              <a:buSzPts val="1600"/>
              <a:buNone/>
            </a:pPr>
            <a:endParaRPr sz="15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72" name="Google Shape;1172;p10"/>
          <p:cNvSpPr txBox="1">
            <a:spLocks noGrp="1"/>
          </p:cNvSpPr>
          <p:nvPr>
            <p:ph type="title"/>
          </p:nvPr>
        </p:nvSpPr>
        <p:spPr>
          <a:xfrm>
            <a:off x="1435658" y="79195"/>
            <a:ext cx="6272700" cy="75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b="1">
                <a:solidFill>
                  <a:srgbClr val="212121"/>
                </a:solidFill>
              </a:rPr>
              <a:t>Conclusion &amp; Future-work</a:t>
            </a:r>
            <a:endParaRPr b="1">
              <a:solidFill>
                <a:srgbClr val="212121"/>
              </a:solidFill>
            </a:endParaRPr>
          </a:p>
        </p:txBody>
      </p:sp>
      <p:sp>
        <p:nvSpPr>
          <p:cNvPr id="1173" name="Google Shape;1173;p10"/>
          <p:cNvSpPr txBox="1"/>
          <p:nvPr/>
        </p:nvSpPr>
        <p:spPr>
          <a:xfrm>
            <a:off x="739375" y="956075"/>
            <a:ext cx="7340100" cy="43098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SzPts val="1500"/>
              <a:buChar char="●"/>
            </a:pPr>
            <a:r>
              <a:rPr lang="en" dirty="0"/>
              <a:t>CGR provides us a more simple way for viewing, sorting, and comparing various gene structures, even for longer DNA sequences.</a:t>
            </a:r>
            <a:endParaRPr dirty="0"/>
          </a:p>
          <a:p>
            <a:pPr marL="457200" lvl="0" indent="0" algn="l" rtl="0">
              <a:spcBef>
                <a:spcPts val="0"/>
              </a:spcBef>
              <a:spcAft>
                <a:spcPts val="0"/>
              </a:spcAft>
              <a:buNone/>
            </a:pPr>
            <a:endParaRPr dirty="0"/>
          </a:p>
          <a:p>
            <a:pPr marL="457200" lvl="0" indent="-323850" algn="l" rtl="0">
              <a:spcBef>
                <a:spcPts val="0"/>
              </a:spcBef>
              <a:spcAft>
                <a:spcPts val="0"/>
              </a:spcAft>
              <a:buSzPts val="1500"/>
              <a:buChar char="●"/>
            </a:pPr>
            <a:r>
              <a:rPr lang="en" sz="1500" dirty="0"/>
              <a:t>This is a basic implementation of the C.G.R, this hasn’t been optimized for speed or better depiction for higher k-values. The vectorial depiction can be utilized at higher dimensions with better features which can improve numerous ML model classifications and pattern matching of genetic sequences.</a:t>
            </a:r>
            <a:endParaRPr sz="1500" dirty="0"/>
          </a:p>
          <a:p>
            <a:pPr marL="457200" lvl="0" indent="0" algn="l" rtl="0">
              <a:spcBef>
                <a:spcPts val="0"/>
              </a:spcBef>
              <a:spcAft>
                <a:spcPts val="0"/>
              </a:spcAft>
              <a:buNone/>
            </a:pPr>
            <a:endParaRPr sz="1500" dirty="0"/>
          </a:p>
          <a:p>
            <a:pPr marL="457200" lvl="0" indent="-323850" algn="l" rtl="0">
              <a:spcBef>
                <a:spcPts val="0"/>
              </a:spcBef>
              <a:spcAft>
                <a:spcPts val="0"/>
              </a:spcAft>
              <a:buSzPts val="1500"/>
              <a:buChar char="●"/>
            </a:pPr>
            <a:r>
              <a:rPr lang="en" sz="1500" dirty="0"/>
              <a:t>A three-dimensional visualization of genomic sequences can be made possible. In this method, instead of four points as four bases in nucleotide sequences, eight points are considered as eight corners of a cube. Four different nucleotides in protein coding regions of sequence (A,T,C,G) and four different nucleotides in non-coding regions of sequence(A,T,C,G) can be used to map equations of chaos game in a three dimensional space which is then used to convert a genomic sequence to a three-dimensional space. This obtained visualization can be used for analysis of whole genomes based on coding and non-coding regions.</a:t>
            </a:r>
            <a:endParaRPr sz="1500" dirty="0"/>
          </a:p>
          <a:p>
            <a:pPr marL="457200" lvl="0" indent="0" algn="l" rtl="0">
              <a:spcBef>
                <a:spcPts val="0"/>
              </a:spcBef>
              <a:spcAft>
                <a:spcPts val="0"/>
              </a:spcAft>
              <a:buNone/>
            </a:pPr>
            <a:endParaRPr sz="15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11"/>
          <p:cNvSpPr txBox="1">
            <a:spLocks noGrp="1"/>
          </p:cNvSpPr>
          <p:nvPr>
            <p:ph type="title"/>
          </p:nvPr>
        </p:nvSpPr>
        <p:spPr>
          <a:xfrm>
            <a:off x="1389900" y="1959150"/>
            <a:ext cx="6364200" cy="12252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2000"/>
              <a:buNone/>
            </a:pPr>
            <a:r>
              <a:rPr lang="en" sz="8900" b="1">
                <a:solidFill>
                  <a:srgbClr val="212121"/>
                </a:solidFill>
              </a:rPr>
              <a:t>THANK YOU!!</a:t>
            </a:r>
            <a:endParaRPr sz="8900" b="1">
              <a:solidFill>
                <a:srgbClr val="212121"/>
              </a:solidFill>
            </a:endParaRPr>
          </a:p>
        </p:txBody>
      </p:sp>
      <p:cxnSp>
        <p:nvCxnSpPr>
          <p:cNvPr id="1179" name="Google Shape;1179;p11"/>
          <p:cNvCxnSpPr/>
          <p:nvPr/>
        </p:nvCxnSpPr>
        <p:spPr>
          <a:xfrm rot="10800000">
            <a:off x="3724800" y="2838988"/>
            <a:ext cx="1694400" cy="0"/>
          </a:xfrm>
          <a:prstGeom prst="straightConnector1">
            <a:avLst/>
          </a:prstGeom>
          <a:noFill/>
          <a:ln w="19050" cap="flat" cmpd="sng">
            <a:solidFill>
              <a:schemeClr val="accent3"/>
            </a:solidFill>
            <a:prstDash val="dot"/>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4"/>
          <p:cNvSpPr txBox="1">
            <a:spLocks noGrp="1"/>
          </p:cNvSpPr>
          <p:nvPr>
            <p:ph type="title"/>
          </p:nvPr>
        </p:nvSpPr>
        <p:spPr>
          <a:xfrm>
            <a:off x="1051166" y="172334"/>
            <a:ext cx="7041600" cy="687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500"/>
              <a:buNone/>
            </a:pPr>
            <a:r>
              <a:rPr lang="en" sz="3200" b="1">
                <a:solidFill>
                  <a:srgbClr val="2C2C2C"/>
                </a:solidFill>
              </a:rPr>
              <a:t>What is CGR used for?</a:t>
            </a:r>
            <a:endParaRPr sz="4000" b="1">
              <a:solidFill>
                <a:srgbClr val="2C2C2C"/>
              </a:solidFill>
            </a:endParaRPr>
          </a:p>
        </p:txBody>
      </p:sp>
      <p:sp>
        <p:nvSpPr>
          <p:cNvPr id="771" name="Google Shape;771;p4"/>
          <p:cNvSpPr txBox="1">
            <a:spLocks noGrp="1"/>
          </p:cNvSpPr>
          <p:nvPr>
            <p:ph type="subTitle" idx="1"/>
          </p:nvPr>
        </p:nvSpPr>
        <p:spPr>
          <a:xfrm>
            <a:off x="355232" y="795696"/>
            <a:ext cx="8208300" cy="2353200"/>
          </a:xfrm>
          <a:prstGeom prst="rect">
            <a:avLst/>
          </a:prstGeom>
          <a:noFill/>
          <a:ln>
            <a:noFill/>
          </a:ln>
        </p:spPr>
        <p:txBody>
          <a:bodyPr spcFirstLastPara="1" wrap="square" lIns="91425" tIns="91425" rIns="91425" bIns="91425" anchor="ctr" anchorCtr="0">
            <a:noAutofit/>
          </a:bodyPr>
          <a:lstStyle/>
          <a:p>
            <a:pPr marL="285750" lvl="0" indent="-273050" algn="l" rtl="0">
              <a:lnSpc>
                <a:spcPct val="100000"/>
              </a:lnSpc>
              <a:spcBef>
                <a:spcPts val="0"/>
              </a:spcBef>
              <a:spcAft>
                <a:spcPts val="0"/>
              </a:spcAft>
              <a:buSzPts val="1600"/>
              <a:buFont typeface="Arial"/>
              <a:buChar char="•"/>
            </a:pPr>
            <a:r>
              <a:rPr lang="en" sz="1600" b="0" i="0">
                <a:solidFill>
                  <a:srgbClr val="292929"/>
                </a:solidFill>
                <a:latin typeface="Arial"/>
                <a:ea typeface="Arial"/>
                <a:cs typeface="Arial"/>
                <a:sym typeface="Arial"/>
              </a:rPr>
              <a:t> CGR is an application of non-random input to an iterated function system. </a:t>
            </a:r>
            <a:endParaRPr sz="1600" b="0" i="0">
              <a:solidFill>
                <a:srgbClr val="292929"/>
              </a:solidFill>
              <a:latin typeface="Arial"/>
              <a:ea typeface="Arial"/>
              <a:cs typeface="Arial"/>
              <a:sym typeface="Arial"/>
            </a:endParaRPr>
          </a:p>
          <a:p>
            <a:pPr marL="0" lvl="0" indent="0" algn="l" rtl="0">
              <a:lnSpc>
                <a:spcPct val="100000"/>
              </a:lnSpc>
              <a:spcBef>
                <a:spcPts val="0"/>
              </a:spcBef>
              <a:spcAft>
                <a:spcPts val="0"/>
              </a:spcAft>
              <a:buNone/>
            </a:pPr>
            <a:endParaRPr sz="1600">
              <a:solidFill>
                <a:srgbClr val="292929"/>
              </a:solidFill>
              <a:latin typeface="Arial"/>
              <a:ea typeface="Arial"/>
              <a:cs typeface="Arial"/>
              <a:sym typeface="Arial"/>
            </a:endParaRPr>
          </a:p>
          <a:p>
            <a:pPr marL="285750" lvl="0" indent="-273050" algn="l" rtl="0">
              <a:lnSpc>
                <a:spcPct val="100000"/>
              </a:lnSpc>
              <a:spcBef>
                <a:spcPts val="0"/>
              </a:spcBef>
              <a:spcAft>
                <a:spcPts val="0"/>
              </a:spcAft>
              <a:buSzPts val="1600"/>
              <a:buFont typeface="Arial"/>
              <a:buChar char="•"/>
            </a:pPr>
            <a:r>
              <a:rPr lang="en" sz="1600" b="0" i="0">
                <a:solidFill>
                  <a:srgbClr val="292929"/>
                </a:solidFill>
                <a:latin typeface="Arial"/>
                <a:ea typeface="Arial"/>
                <a:cs typeface="Arial"/>
                <a:sym typeface="Arial"/>
              </a:rPr>
              <a:t>The method was first proposed for the DNA sequence, now it is being used for any arbitrary symbols. Since the patterns are unique to genomes this can be used to identify genome fragments or to detect horizontal gene transfers.</a:t>
            </a:r>
            <a:endParaRPr sz="1600" b="0" i="0">
              <a:solidFill>
                <a:srgbClr val="292929"/>
              </a:solidFill>
              <a:latin typeface="Arial"/>
              <a:ea typeface="Arial"/>
              <a:cs typeface="Arial"/>
              <a:sym typeface="Arial"/>
            </a:endParaRPr>
          </a:p>
          <a:p>
            <a:pPr marL="0" lvl="0" indent="0" algn="l" rtl="0">
              <a:lnSpc>
                <a:spcPct val="100000"/>
              </a:lnSpc>
              <a:spcBef>
                <a:spcPts val="0"/>
              </a:spcBef>
              <a:spcAft>
                <a:spcPts val="0"/>
              </a:spcAft>
              <a:buNone/>
            </a:pPr>
            <a:endParaRPr sz="1600">
              <a:solidFill>
                <a:srgbClr val="292929"/>
              </a:solidFill>
              <a:latin typeface="Arial"/>
              <a:ea typeface="Arial"/>
              <a:cs typeface="Arial"/>
              <a:sym typeface="Arial"/>
            </a:endParaRPr>
          </a:p>
          <a:p>
            <a:pPr marL="285750" lvl="0" indent="-273050" algn="l" rtl="0">
              <a:lnSpc>
                <a:spcPct val="100000"/>
              </a:lnSpc>
              <a:spcBef>
                <a:spcPts val="0"/>
              </a:spcBef>
              <a:spcAft>
                <a:spcPts val="0"/>
              </a:spcAft>
              <a:buSzPts val="1600"/>
              <a:buFont typeface="Arial"/>
              <a:buChar char="•"/>
            </a:pPr>
            <a:r>
              <a:rPr lang="en" sz="1600" b="0" i="0">
                <a:solidFill>
                  <a:srgbClr val="292929"/>
                </a:solidFill>
                <a:latin typeface="Arial"/>
                <a:ea typeface="Arial"/>
                <a:cs typeface="Arial"/>
                <a:sym typeface="Arial"/>
              </a:rPr>
              <a:t> In addition, quantitative analysis of CGR patterns can be used for sequence comparison both alignment-free and alignment-based sequence comparisons are possible with CGR.</a:t>
            </a:r>
            <a:endParaRPr sz="1600"/>
          </a:p>
        </p:txBody>
      </p:sp>
      <p:pic>
        <p:nvPicPr>
          <p:cNvPr id="772" name="Google Shape;772;p4"/>
          <p:cNvPicPr preferRelativeResize="0"/>
          <p:nvPr/>
        </p:nvPicPr>
        <p:blipFill rotWithShape="1">
          <a:blip r:embed="rId3">
            <a:alphaModFix/>
          </a:blip>
          <a:srcRect/>
          <a:stretch/>
        </p:blipFill>
        <p:spPr>
          <a:xfrm>
            <a:off x="2076893" y="3241617"/>
            <a:ext cx="4764956" cy="178360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776"/>
        <p:cNvGrpSpPr/>
        <p:nvPr/>
      </p:nvGrpSpPr>
      <p:grpSpPr>
        <a:xfrm>
          <a:off x="0" y="0"/>
          <a:ext cx="0" cy="0"/>
          <a:chOff x="0" y="0"/>
          <a:chExt cx="0" cy="0"/>
        </a:xfrm>
      </p:grpSpPr>
      <p:sp>
        <p:nvSpPr>
          <p:cNvPr id="777" name="Google Shape;777;p5"/>
          <p:cNvSpPr txBox="1">
            <a:spLocks noGrp="1"/>
          </p:cNvSpPr>
          <p:nvPr>
            <p:ph type="title"/>
          </p:nvPr>
        </p:nvSpPr>
        <p:spPr>
          <a:xfrm>
            <a:off x="1073250" y="101735"/>
            <a:ext cx="6997500" cy="759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b="1"/>
              <a:t>Where to start?</a:t>
            </a:r>
            <a:endParaRPr b="1"/>
          </a:p>
        </p:txBody>
      </p:sp>
      <p:sp>
        <p:nvSpPr>
          <p:cNvPr id="778" name="Google Shape;778;p5"/>
          <p:cNvSpPr txBox="1">
            <a:spLocks noGrp="1"/>
          </p:cNvSpPr>
          <p:nvPr>
            <p:ph type="subTitle" idx="1"/>
          </p:nvPr>
        </p:nvSpPr>
        <p:spPr>
          <a:xfrm>
            <a:off x="636375" y="925025"/>
            <a:ext cx="8236200" cy="2814600"/>
          </a:xfrm>
          <a:prstGeom prst="rect">
            <a:avLst/>
          </a:prstGeom>
          <a:noFill/>
          <a:ln>
            <a:noFill/>
          </a:ln>
        </p:spPr>
        <p:txBody>
          <a:bodyPr spcFirstLastPara="1" wrap="square" lIns="91425" tIns="91425" rIns="91425" bIns="91425" anchor="t" anchorCtr="0">
            <a:noAutofit/>
          </a:bodyPr>
          <a:lstStyle/>
          <a:p>
            <a:pPr marL="285750" lvl="0" indent="-279400" algn="l" rtl="0">
              <a:lnSpc>
                <a:spcPct val="100000"/>
              </a:lnSpc>
              <a:spcBef>
                <a:spcPts val="0"/>
              </a:spcBef>
              <a:spcAft>
                <a:spcPts val="0"/>
              </a:spcAft>
              <a:buSzPts val="1700"/>
              <a:buFont typeface="Arial"/>
              <a:buChar char="•"/>
            </a:pPr>
            <a:r>
              <a:rPr lang="en" sz="1700" b="0" i="0">
                <a:solidFill>
                  <a:srgbClr val="292929"/>
                </a:solidFill>
                <a:latin typeface="Arial"/>
                <a:ea typeface="Arial"/>
                <a:cs typeface="Arial"/>
                <a:sym typeface="Arial"/>
              </a:rPr>
              <a:t>To start drawing our chaos game representation, we have to count our k-mers first. The term k-mer usually refers to a specific n-tuple or n-gram of nucleic acid or amino acid sequences that can be used to identify certain regions within bio-molecules like DNA (for gene prediction) or proteins.</a:t>
            </a:r>
            <a:endParaRPr sz="1700" b="0" i="0">
              <a:solidFill>
                <a:srgbClr val="292929"/>
              </a:solidFill>
              <a:latin typeface="Arial"/>
              <a:ea typeface="Arial"/>
              <a:cs typeface="Arial"/>
              <a:sym typeface="Arial"/>
            </a:endParaRPr>
          </a:p>
          <a:p>
            <a:pPr marL="0" lvl="0" indent="0" algn="l" rtl="0">
              <a:lnSpc>
                <a:spcPct val="100000"/>
              </a:lnSpc>
              <a:spcBef>
                <a:spcPts val="0"/>
              </a:spcBef>
              <a:spcAft>
                <a:spcPts val="0"/>
              </a:spcAft>
              <a:buNone/>
            </a:pPr>
            <a:endParaRPr sz="1700">
              <a:solidFill>
                <a:srgbClr val="292929"/>
              </a:solidFill>
              <a:latin typeface="Arial"/>
              <a:ea typeface="Arial"/>
              <a:cs typeface="Arial"/>
              <a:sym typeface="Arial"/>
            </a:endParaRPr>
          </a:p>
          <a:p>
            <a:pPr marL="285750" lvl="0" indent="-279400" algn="l" rtl="0">
              <a:lnSpc>
                <a:spcPct val="100000"/>
              </a:lnSpc>
              <a:spcBef>
                <a:spcPts val="0"/>
              </a:spcBef>
              <a:spcAft>
                <a:spcPts val="0"/>
              </a:spcAft>
              <a:buSzPts val="1700"/>
              <a:buFont typeface="Arial"/>
              <a:buChar char="•"/>
            </a:pPr>
            <a:r>
              <a:rPr lang="en" sz="1700" b="0" i="0">
                <a:solidFill>
                  <a:srgbClr val="292929"/>
                </a:solidFill>
                <a:latin typeface="Arial"/>
                <a:ea typeface="Arial"/>
                <a:cs typeface="Arial"/>
                <a:sym typeface="Arial"/>
              </a:rPr>
              <a:t> Either k-mer strings as such can be used for finding regions of interest, or k-mer statistics giving discrete probability distributions of a number of possible k-mer combinations (or rather permutations with repetitions) are used. Specific short k-mers are called oligomers or “oligos” for short. </a:t>
            </a:r>
            <a:endParaRPr sz="1700"/>
          </a:p>
        </p:txBody>
      </p:sp>
      <p:pic>
        <p:nvPicPr>
          <p:cNvPr id="779" name="Google Shape;779;p5"/>
          <p:cNvPicPr preferRelativeResize="0"/>
          <p:nvPr/>
        </p:nvPicPr>
        <p:blipFill rotWithShape="1">
          <a:blip r:embed="rId3">
            <a:alphaModFix/>
          </a:blip>
          <a:srcRect/>
          <a:stretch/>
        </p:blipFill>
        <p:spPr>
          <a:xfrm>
            <a:off x="3393800" y="3589725"/>
            <a:ext cx="2356401" cy="14757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7"/>
          <p:cNvSpPr txBox="1">
            <a:spLocks noGrp="1"/>
          </p:cNvSpPr>
          <p:nvPr>
            <p:ph type="title"/>
          </p:nvPr>
        </p:nvSpPr>
        <p:spPr>
          <a:xfrm>
            <a:off x="1073250" y="96450"/>
            <a:ext cx="6997500" cy="760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4400"/>
              <a:buNone/>
            </a:pPr>
            <a:r>
              <a:rPr lang="en" b="1"/>
              <a:t>Chaos Game Representation</a:t>
            </a:r>
            <a:endParaRPr b="1"/>
          </a:p>
        </p:txBody>
      </p:sp>
      <p:sp>
        <p:nvSpPr>
          <p:cNvPr id="785" name="Google Shape;785;p7"/>
          <p:cNvSpPr txBox="1">
            <a:spLocks noGrp="1"/>
          </p:cNvSpPr>
          <p:nvPr>
            <p:ph type="subTitle" idx="1"/>
          </p:nvPr>
        </p:nvSpPr>
        <p:spPr>
          <a:xfrm>
            <a:off x="625650" y="983495"/>
            <a:ext cx="7892700" cy="2004900"/>
          </a:xfrm>
          <a:prstGeom prst="rect">
            <a:avLst/>
          </a:prstGeom>
          <a:noFill/>
          <a:ln>
            <a:noFill/>
          </a:ln>
        </p:spPr>
        <p:txBody>
          <a:bodyPr spcFirstLastPara="1" wrap="square" lIns="91425" tIns="91425" rIns="91425" bIns="91425" anchor="t" anchorCtr="0">
            <a:noAutofit/>
          </a:bodyPr>
          <a:lstStyle/>
          <a:p>
            <a:pPr marL="457200" lvl="0" indent="-323850" algn="l" rtl="0">
              <a:lnSpc>
                <a:spcPct val="100000"/>
              </a:lnSpc>
              <a:spcBef>
                <a:spcPts val="0"/>
              </a:spcBef>
              <a:spcAft>
                <a:spcPts val="0"/>
              </a:spcAft>
              <a:buSzPts val="1500"/>
              <a:buChar char="●"/>
            </a:pPr>
            <a:r>
              <a:rPr lang="en" sz="1500">
                <a:solidFill>
                  <a:srgbClr val="000000"/>
                </a:solidFill>
              </a:rPr>
              <a:t>The Chaos Game Representation (CGR) is an iterative mapping technique that processes squence’s of units, such as nucleotides in a DNA sequence or amino acids in a protein, in order to find the coordinates for their position in a continuous space.</a:t>
            </a:r>
            <a:endParaRPr sz="1500">
              <a:solidFill>
                <a:srgbClr val="000000"/>
              </a:solidFill>
            </a:endParaRPr>
          </a:p>
          <a:p>
            <a:pPr marL="457200" lvl="0" indent="-323850" algn="l" rtl="0">
              <a:lnSpc>
                <a:spcPct val="100000"/>
              </a:lnSpc>
              <a:spcBef>
                <a:spcPts val="0"/>
              </a:spcBef>
              <a:spcAft>
                <a:spcPts val="0"/>
              </a:spcAft>
              <a:buSzPts val="1500"/>
              <a:buChar char="●"/>
            </a:pPr>
            <a:r>
              <a:rPr lang="en" sz="1500">
                <a:solidFill>
                  <a:srgbClr val="000000"/>
                </a:solidFill>
              </a:rPr>
              <a:t>The distribution of the points in the CGR plane were shown to be a generalization of the Markov chain probability tables that accommodates non-integer orders.  </a:t>
            </a:r>
            <a:endParaRPr sz="1500">
              <a:solidFill>
                <a:srgbClr val="000000"/>
              </a:solidFill>
            </a:endParaRPr>
          </a:p>
          <a:p>
            <a:pPr marL="457200" lvl="0" indent="-323850" algn="l" rtl="0">
              <a:lnSpc>
                <a:spcPct val="100000"/>
              </a:lnSpc>
              <a:spcBef>
                <a:spcPts val="0"/>
              </a:spcBef>
              <a:spcAft>
                <a:spcPts val="0"/>
              </a:spcAft>
              <a:buClr>
                <a:srgbClr val="000000"/>
              </a:buClr>
              <a:buSzPts val="1500"/>
              <a:buChar char="●"/>
            </a:pPr>
            <a:r>
              <a:rPr lang="en" sz="1500">
                <a:solidFill>
                  <a:srgbClr val="000000"/>
                </a:solidFill>
              </a:rPr>
              <a:t>Since, CGR is a generalized scale-independent Markov probability table for the sequence, oligomer tables can be deduced from CGR image. </a:t>
            </a:r>
            <a:endParaRPr sz="1500">
              <a:solidFill>
                <a:srgbClr val="000000"/>
              </a:solidFill>
            </a:endParaRPr>
          </a:p>
          <a:p>
            <a:pPr marL="457200" lvl="0" indent="0" algn="l" rtl="0">
              <a:lnSpc>
                <a:spcPct val="100000"/>
              </a:lnSpc>
              <a:spcBef>
                <a:spcPts val="0"/>
              </a:spcBef>
              <a:spcAft>
                <a:spcPts val="0"/>
              </a:spcAft>
              <a:buNone/>
            </a:pPr>
            <a:endParaRPr sz="1500">
              <a:solidFill>
                <a:srgbClr val="000000"/>
              </a:solidFill>
            </a:endParaRPr>
          </a:p>
        </p:txBody>
      </p:sp>
      <p:pic>
        <p:nvPicPr>
          <p:cNvPr id="786" name="Google Shape;786;p7" descr="The fractal nature of chaos game representation (CGR) images. The... |  Download Scientific Diagram"/>
          <p:cNvPicPr preferRelativeResize="0"/>
          <p:nvPr/>
        </p:nvPicPr>
        <p:blipFill rotWithShape="1">
          <a:blip r:embed="rId3">
            <a:alphaModFix/>
          </a:blip>
          <a:srcRect/>
          <a:stretch/>
        </p:blipFill>
        <p:spPr>
          <a:xfrm>
            <a:off x="1006675" y="2849100"/>
            <a:ext cx="7130650" cy="2201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790"/>
        <p:cNvGrpSpPr/>
        <p:nvPr/>
      </p:nvGrpSpPr>
      <p:grpSpPr>
        <a:xfrm>
          <a:off x="0" y="0"/>
          <a:ext cx="0" cy="0"/>
          <a:chOff x="0" y="0"/>
          <a:chExt cx="0" cy="0"/>
        </a:xfrm>
      </p:grpSpPr>
      <p:sp>
        <p:nvSpPr>
          <p:cNvPr id="791" name="Google Shape;791;p8"/>
          <p:cNvSpPr/>
          <p:nvPr/>
        </p:nvSpPr>
        <p:spPr>
          <a:xfrm rot="-2700000">
            <a:off x="3860923" y="800126"/>
            <a:ext cx="1422154" cy="1180949"/>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chemeClr val="lt2">
              <a:alpha val="71372"/>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8"/>
          <p:cNvSpPr txBox="1">
            <a:spLocks noGrp="1"/>
          </p:cNvSpPr>
          <p:nvPr>
            <p:ph type="title"/>
          </p:nvPr>
        </p:nvSpPr>
        <p:spPr>
          <a:xfrm>
            <a:off x="1009050" y="127375"/>
            <a:ext cx="7125900" cy="951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 b="1"/>
              <a:t>PROCEDURE</a:t>
            </a:r>
            <a:endParaRPr b="1"/>
          </a:p>
        </p:txBody>
      </p:sp>
      <p:cxnSp>
        <p:nvCxnSpPr>
          <p:cNvPr id="793" name="Google Shape;793;p8"/>
          <p:cNvCxnSpPr/>
          <p:nvPr/>
        </p:nvCxnSpPr>
        <p:spPr>
          <a:xfrm rot="10800000">
            <a:off x="3724800" y="3043645"/>
            <a:ext cx="1694400" cy="0"/>
          </a:xfrm>
          <a:prstGeom prst="straightConnector1">
            <a:avLst/>
          </a:prstGeom>
          <a:noFill/>
          <a:ln w="19050" cap="flat" cmpd="sng">
            <a:solidFill>
              <a:schemeClr val="accent3"/>
            </a:solidFill>
            <a:prstDash val="dot"/>
            <a:round/>
            <a:headEnd type="none" w="sm" len="sm"/>
            <a:tailEnd type="none" w="sm" len="sm"/>
          </a:ln>
        </p:spPr>
      </p:cxnSp>
      <p:sp>
        <p:nvSpPr>
          <p:cNvPr id="794" name="Google Shape;794;p8"/>
          <p:cNvSpPr txBox="1"/>
          <p:nvPr/>
        </p:nvSpPr>
        <p:spPr>
          <a:xfrm>
            <a:off x="53600" y="1189425"/>
            <a:ext cx="6375600" cy="34170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a:t>The pseudo code for the Chaos Game Representation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Start from position (0,0), the origin of the two-dimensional coordinate.</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Four different nucleotides are located:</a:t>
            </a:r>
            <a:endParaRPr/>
          </a:p>
          <a:p>
            <a:pPr marL="457200" lvl="0" indent="0" algn="l" rtl="0">
              <a:spcBef>
                <a:spcPts val="0"/>
              </a:spcBef>
              <a:spcAft>
                <a:spcPts val="0"/>
              </a:spcAft>
              <a:buNone/>
            </a:pPr>
            <a:r>
              <a:rPr lang="en"/>
              <a:t>  -A: (-1, 1) upper left</a:t>
            </a:r>
            <a:endParaRPr/>
          </a:p>
          <a:p>
            <a:pPr marL="457200" lvl="0" indent="0" algn="l" rtl="0">
              <a:spcBef>
                <a:spcPts val="0"/>
              </a:spcBef>
              <a:spcAft>
                <a:spcPts val="0"/>
              </a:spcAft>
              <a:buNone/>
            </a:pPr>
            <a:r>
              <a:rPr lang="en"/>
              <a:t>  -T:  (1, -1) lower right</a:t>
            </a:r>
            <a:endParaRPr/>
          </a:p>
          <a:p>
            <a:pPr marL="457200" lvl="0" indent="0" algn="l" rtl="0">
              <a:spcBef>
                <a:spcPts val="0"/>
              </a:spcBef>
              <a:spcAft>
                <a:spcPts val="0"/>
              </a:spcAft>
              <a:buNone/>
            </a:pPr>
            <a:r>
              <a:rPr lang="en"/>
              <a:t>  -G: (1, 1)  upper right</a:t>
            </a:r>
            <a:endParaRPr/>
          </a:p>
          <a:p>
            <a:pPr marL="457200" lvl="0" indent="0" algn="l" rtl="0">
              <a:spcBef>
                <a:spcPts val="0"/>
              </a:spcBef>
              <a:spcAft>
                <a:spcPts val="0"/>
              </a:spcAft>
              <a:buNone/>
            </a:pPr>
            <a:r>
              <a:rPr lang="en"/>
              <a:t>  -C: (-1, -1) lower left</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For each nucleotide(in reverse order to match k-mer table), move and mark the new location which is halfway between the current location and the nucleotide. </a:t>
            </a:r>
            <a:endParaRPr/>
          </a:p>
          <a:p>
            <a:pPr marL="457200" lvl="0" indent="0" algn="l" rtl="0">
              <a:spcBef>
                <a:spcPts val="0"/>
              </a:spcBef>
              <a:spcAft>
                <a:spcPts val="0"/>
              </a:spcAft>
              <a:buNone/>
            </a:pPr>
            <a:endParaRPr/>
          </a:p>
          <a:p>
            <a:pPr marL="457200" lvl="0" indent="0" algn="l" rtl="0">
              <a:spcBef>
                <a:spcPts val="0"/>
              </a:spcBef>
              <a:spcAft>
                <a:spcPts val="0"/>
              </a:spcAft>
              <a:buNone/>
            </a:pPr>
            <a:r>
              <a:rPr lang="en"/>
              <a:t>Repeat this procedure for all the nucleotides.</a:t>
            </a:r>
            <a:endParaRPr/>
          </a:p>
        </p:txBody>
      </p:sp>
      <p:pic>
        <p:nvPicPr>
          <p:cNvPr id="795" name="Google Shape;795;p8"/>
          <p:cNvPicPr preferRelativeResize="0"/>
          <p:nvPr/>
        </p:nvPicPr>
        <p:blipFill rotWithShape="1">
          <a:blip r:embed="rId3">
            <a:alphaModFix/>
          </a:blip>
          <a:srcRect l="1940" t="-1810" r="-1940" b="1810"/>
          <a:stretch/>
        </p:blipFill>
        <p:spPr>
          <a:xfrm>
            <a:off x="6332800" y="1718425"/>
            <a:ext cx="2757625" cy="30178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gdc83ff70eb_6_5"/>
          <p:cNvSpPr txBox="1"/>
          <p:nvPr/>
        </p:nvSpPr>
        <p:spPr>
          <a:xfrm>
            <a:off x="1621650" y="0"/>
            <a:ext cx="6016200" cy="75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700" b="1">
                <a:latin typeface="Caveat"/>
                <a:ea typeface="Caveat"/>
                <a:cs typeface="Caveat"/>
                <a:sym typeface="Caveat"/>
              </a:rPr>
              <a:t>Constructing the CGR Image</a:t>
            </a:r>
            <a:endParaRPr sz="3700" b="1">
              <a:latin typeface="Caveat"/>
              <a:ea typeface="Caveat"/>
              <a:cs typeface="Caveat"/>
              <a:sym typeface="Caveat"/>
            </a:endParaRPr>
          </a:p>
        </p:txBody>
      </p:sp>
      <p:grpSp>
        <p:nvGrpSpPr>
          <p:cNvPr id="801" name="Google Shape;801;gdc83ff70eb_6_5"/>
          <p:cNvGrpSpPr/>
          <p:nvPr/>
        </p:nvGrpSpPr>
        <p:grpSpPr>
          <a:xfrm>
            <a:off x="492624" y="872322"/>
            <a:ext cx="4469861" cy="3339610"/>
            <a:chOff x="5104750" y="945775"/>
            <a:chExt cx="4780600" cy="3698350"/>
          </a:xfrm>
        </p:grpSpPr>
        <p:sp>
          <p:nvSpPr>
            <p:cNvPr id="802" name="Google Shape;802;gdc83ff70eb_6_5"/>
            <p:cNvSpPr/>
            <p:nvPr/>
          </p:nvSpPr>
          <p:spPr>
            <a:xfrm>
              <a:off x="5480350" y="1347425"/>
              <a:ext cx="3329700" cy="2850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gdc83ff70eb_6_5"/>
            <p:cNvSpPr/>
            <p:nvPr/>
          </p:nvSpPr>
          <p:spPr>
            <a:xfrm>
              <a:off x="6931450" y="1942625"/>
              <a:ext cx="142500" cy="163800"/>
            </a:xfrm>
            <a:prstGeom prst="flowChartConnector">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gdc83ff70eb_6_5"/>
            <p:cNvSpPr/>
            <p:nvPr/>
          </p:nvSpPr>
          <p:spPr>
            <a:xfrm>
              <a:off x="6335775" y="3311675"/>
              <a:ext cx="142500" cy="163800"/>
            </a:xfrm>
            <a:prstGeom prst="flowChartConnector">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gdc83ff70eb_6_5"/>
            <p:cNvSpPr/>
            <p:nvPr/>
          </p:nvSpPr>
          <p:spPr>
            <a:xfrm>
              <a:off x="7326925" y="3629450"/>
              <a:ext cx="142500" cy="163800"/>
            </a:xfrm>
            <a:prstGeom prst="flowChartConnector">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gdc83ff70eb_6_5"/>
            <p:cNvSpPr/>
            <p:nvPr/>
          </p:nvSpPr>
          <p:spPr>
            <a:xfrm>
              <a:off x="8010525" y="2489850"/>
              <a:ext cx="142500" cy="163800"/>
            </a:xfrm>
            <a:prstGeom prst="flowChartConnector">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gdc83ff70eb_6_5"/>
            <p:cNvSpPr txBox="1"/>
            <p:nvPr/>
          </p:nvSpPr>
          <p:spPr>
            <a:xfrm>
              <a:off x="8220875" y="4132925"/>
              <a:ext cx="1029600" cy="51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Nunito"/>
                  <a:ea typeface="Nunito"/>
                  <a:cs typeface="Nunito"/>
                  <a:sym typeface="Nunito"/>
                </a:rPr>
                <a:t>G(1,-1)</a:t>
              </a:r>
              <a:endParaRPr sz="1800" b="1">
                <a:latin typeface="Nunito"/>
                <a:ea typeface="Nunito"/>
                <a:cs typeface="Nunito"/>
                <a:sym typeface="Nunito"/>
              </a:endParaRPr>
            </a:p>
          </p:txBody>
        </p:sp>
        <p:sp>
          <p:nvSpPr>
            <p:cNvPr id="808" name="Google Shape;808;gdc83ff70eb_6_5"/>
            <p:cNvSpPr txBox="1"/>
            <p:nvPr/>
          </p:nvSpPr>
          <p:spPr>
            <a:xfrm>
              <a:off x="5104750" y="4132925"/>
              <a:ext cx="1136400" cy="51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Nunito"/>
                  <a:ea typeface="Nunito"/>
                  <a:cs typeface="Nunito"/>
                  <a:sym typeface="Nunito"/>
                </a:rPr>
                <a:t>T(-1,-1)</a:t>
              </a:r>
              <a:endParaRPr sz="1800" b="1">
                <a:latin typeface="Nunito"/>
                <a:ea typeface="Nunito"/>
                <a:cs typeface="Nunito"/>
                <a:sym typeface="Nunito"/>
              </a:endParaRPr>
            </a:p>
          </p:txBody>
        </p:sp>
        <p:sp>
          <p:nvSpPr>
            <p:cNvPr id="809" name="Google Shape;809;gdc83ff70eb_6_5"/>
            <p:cNvSpPr txBox="1"/>
            <p:nvPr/>
          </p:nvSpPr>
          <p:spPr>
            <a:xfrm>
              <a:off x="8376350" y="945775"/>
              <a:ext cx="1509000" cy="51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Nunito"/>
                  <a:ea typeface="Nunito"/>
                  <a:cs typeface="Nunito"/>
                  <a:sym typeface="Nunito"/>
                </a:rPr>
                <a:t>C(1,1)</a:t>
              </a:r>
              <a:endParaRPr sz="1800" b="1">
                <a:latin typeface="Nunito"/>
                <a:ea typeface="Nunito"/>
                <a:cs typeface="Nunito"/>
                <a:sym typeface="Nunito"/>
              </a:endParaRPr>
            </a:p>
          </p:txBody>
        </p:sp>
        <p:sp>
          <p:nvSpPr>
            <p:cNvPr id="810" name="Google Shape;810;gdc83ff70eb_6_5"/>
            <p:cNvSpPr txBox="1"/>
            <p:nvPr/>
          </p:nvSpPr>
          <p:spPr>
            <a:xfrm>
              <a:off x="5199100" y="945775"/>
              <a:ext cx="1136400" cy="51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Nunito"/>
                  <a:ea typeface="Nunito"/>
                  <a:cs typeface="Nunito"/>
                  <a:sym typeface="Nunito"/>
                </a:rPr>
                <a:t>A(-1,1)</a:t>
              </a:r>
              <a:endParaRPr sz="1800" b="1">
                <a:latin typeface="Nunito"/>
                <a:ea typeface="Nunito"/>
                <a:cs typeface="Nunito"/>
                <a:sym typeface="Nunito"/>
              </a:endParaRPr>
            </a:p>
          </p:txBody>
        </p:sp>
        <p:sp>
          <p:nvSpPr>
            <p:cNvPr id="811" name="Google Shape;811;gdc83ff70eb_6_5"/>
            <p:cNvSpPr txBox="1"/>
            <p:nvPr/>
          </p:nvSpPr>
          <p:spPr>
            <a:xfrm>
              <a:off x="6556150" y="2564825"/>
              <a:ext cx="660300" cy="46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Nunito"/>
                  <a:ea typeface="Nunito"/>
                  <a:cs typeface="Nunito"/>
                  <a:sym typeface="Nunito"/>
                </a:rPr>
                <a:t>(0,0)</a:t>
              </a:r>
              <a:endParaRPr sz="1500" b="1">
                <a:latin typeface="Nunito"/>
                <a:ea typeface="Nunito"/>
                <a:cs typeface="Nunito"/>
                <a:sym typeface="Nunito"/>
              </a:endParaRPr>
            </a:p>
          </p:txBody>
        </p:sp>
        <p:sp>
          <p:nvSpPr>
            <p:cNvPr id="812" name="Google Shape;812;gdc83ff70eb_6_5"/>
            <p:cNvSpPr txBox="1"/>
            <p:nvPr/>
          </p:nvSpPr>
          <p:spPr>
            <a:xfrm>
              <a:off x="5956750" y="3185825"/>
              <a:ext cx="284400" cy="46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Nunito"/>
                  <a:ea typeface="Nunito"/>
                  <a:cs typeface="Nunito"/>
                  <a:sym typeface="Nunito"/>
                </a:rPr>
                <a:t>T</a:t>
              </a:r>
              <a:endParaRPr sz="1500" b="1">
                <a:latin typeface="Nunito"/>
                <a:ea typeface="Nunito"/>
                <a:cs typeface="Nunito"/>
                <a:sym typeface="Nunito"/>
              </a:endParaRPr>
            </a:p>
          </p:txBody>
        </p:sp>
        <p:sp>
          <p:nvSpPr>
            <p:cNvPr id="813" name="Google Shape;813;gdc83ff70eb_6_5"/>
            <p:cNvSpPr txBox="1"/>
            <p:nvPr/>
          </p:nvSpPr>
          <p:spPr>
            <a:xfrm>
              <a:off x="7469425" y="3503600"/>
              <a:ext cx="541200" cy="46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Nunito"/>
                  <a:ea typeface="Nunito"/>
                  <a:cs typeface="Nunito"/>
                  <a:sym typeface="Nunito"/>
                </a:rPr>
                <a:t>TG</a:t>
              </a:r>
              <a:endParaRPr sz="1500" b="1">
                <a:latin typeface="Nunito"/>
                <a:ea typeface="Nunito"/>
                <a:cs typeface="Nunito"/>
                <a:sym typeface="Nunito"/>
              </a:endParaRPr>
            </a:p>
          </p:txBody>
        </p:sp>
        <p:sp>
          <p:nvSpPr>
            <p:cNvPr id="814" name="Google Shape;814;gdc83ff70eb_6_5"/>
            <p:cNvSpPr txBox="1"/>
            <p:nvPr/>
          </p:nvSpPr>
          <p:spPr>
            <a:xfrm>
              <a:off x="8153025" y="2364000"/>
              <a:ext cx="660300" cy="46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Nunito"/>
                  <a:ea typeface="Nunito"/>
                  <a:cs typeface="Nunito"/>
                  <a:sym typeface="Nunito"/>
                </a:rPr>
                <a:t>TGC</a:t>
              </a:r>
              <a:endParaRPr sz="1500" b="1">
                <a:latin typeface="Nunito"/>
                <a:ea typeface="Nunito"/>
                <a:cs typeface="Nunito"/>
                <a:sym typeface="Nunito"/>
              </a:endParaRPr>
            </a:p>
          </p:txBody>
        </p:sp>
        <p:sp>
          <p:nvSpPr>
            <p:cNvPr id="815" name="Google Shape;815;gdc83ff70eb_6_5"/>
            <p:cNvSpPr txBox="1"/>
            <p:nvPr/>
          </p:nvSpPr>
          <p:spPr>
            <a:xfrm>
              <a:off x="6931450" y="1642163"/>
              <a:ext cx="798900" cy="46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Nunito"/>
                  <a:ea typeface="Nunito"/>
                  <a:cs typeface="Nunito"/>
                  <a:sym typeface="Nunito"/>
                </a:rPr>
                <a:t>TGCA</a:t>
              </a:r>
              <a:endParaRPr sz="1500" b="1">
                <a:latin typeface="Nunito"/>
                <a:ea typeface="Nunito"/>
                <a:cs typeface="Nunito"/>
                <a:sym typeface="Nunito"/>
              </a:endParaRPr>
            </a:p>
          </p:txBody>
        </p:sp>
        <p:cxnSp>
          <p:nvCxnSpPr>
            <p:cNvPr id="816" name="Google Shape;816;gdc83ff70eb_6_5"/>
            <p:cNvCxnSpPr>
              <a:stCxn id="811" idx="3"/>
              <a:endCxn id="804" idx="7"/>
            </p:cNvCxnSpPr>
            <p:nvPr/>
          </p:nvCxnSpPr>
          <p:spPr>
            <a:xfrm flipH="1">
              <a:off x="6457450" y="2794925"/>
              <a:ext cx="759000" cy="540600"/>
            </a:xfrm>
            <a:prstGeom prst="straightConnector1">
              <a:avLst/>
            </a:prstGeom>
            <a:noFill/>
            <a:ln w="9525" cap="flat" cmpd="sng">
              <a:solidFill>
                <a:schemeClr val="dk2"/>
              </a:solidFill>
              <a:prstDash val="solid"/>
              <a:round/>
              <a:headEnd type="none" w="med" len="med"/>
              <a:tailEnd type="triangle" w="med" len="med"/>
            </a:ln>
          </p:spPr>
        </p:cxnSp>
        <p:cxnSp>
          <p:nvCxnSpPr>
            <p:cNvPr id="817" name="Google Shape;817;gdc83ff70eb_6_5"/>
            <p:cNvCxnSpPr>
              <a:stCxn id="804" idx="5"/>
              <a:endCxn id="813" idx="1"/>
            </p:cNvCxnSpPr>
            <p:nvPr/>
          </p:nvCxnSpPr>
          <p:spPr>
            <a:xfrm>
              <a:off x="6457406" y="3451487"/>
              <a:ext cx="1011900" cy="282300"/>
            </a:xfrm>
            <a:prstGeom prst="straightConnector1">
              <a:avLst/>
            </a:prstGeom>
            <a:noFill/>
            <a:ln w="9525" cap="flat" cmpd="sng">
              <a:solidFill>
                <a:schemeClr val="dk2"/>
              </a:solidFill>
              <a:prstDash val="solid"/>
              <a:round/>
              <a:headEnd type="none" w="med" len="med"/>
              <a:tailEnd type="triangle" w="med" len="med"/>
            </a:ln>
          </p:spPr>
        </p:cxnSp>
        <p:cxnSp>
          <p:nvCxnSpPr>
            <p:cNvPr id="818" name="Google Shape;818;gdc83ff70eb_6_5"/>
            <p:cNvCxnSpPr>
              <a:stCxn id="813" idx="1"/>
              <a:endCxn id="814" idx="1"/>
            </p:cNvCxnSpPr>
            <p:nvPr/>
          </p:nvCxnSpPr>
          <p:spPr>
            <a:xfrm rot="10800000" flipH="1">
              <a:off x="7469425" y="2594000"/>
              <a:ext cx="683700" cy="1139700"/>
            </a:xfrm>
            <a:prstGeom prst="straightConnector1">
              <a:avLst/>
            </a:prstGeom>
            <a:noFill/>
            <a:ln w="9525" cap="flat" cmpd="sng">
              <a:solidFill>
                <a:schemeClr val="dk2"/>
              </a:solidFill>
              <a:prstDash val="solid"/>
              <a:round/>
              <a:headEnd type="none" w="med" len="med"/>
              <a:tailEnd type="triangle" w="med" len="med"/>
            </a:ln>
          </p:spPr>
        </p:cxnSp>
        <p:cxnSp>
          <p:nvCxnSpPr>
            <p:cNvPr id="819" name="Google Shape;819;gdc83ff70eb_6_5"/>
            <p:cNvCxnSpPr>
              <a:stCxn id="814" idx="1"/>
              <a:endCxn id="815" idx="1"/>
            </p:cNvCxnSpPr>
            <p:nvPr/>
          </p:nvCxnSpPr>
          <p:spPr>
            <a:xfrm rot="10800000">
              <a:off x="6931425" y="1872300"/>
              <a:ext cx="1221600" cy="721800"/>
            </a:xfrm>
            <a:prstGeom prst="straightConnector1">
              <a:avLst/>
            </a:prstGeom>
            <a:noFill/>
            <a:ln w="9525" cap="flat" cmpd="sng">
              <a:solidFill>
                <a:schemeClr val="dk2"/>
              </a:solidFill>
              <a:prstDash val="solid"/>
              <a:round/>
              <a:headEnd type="none" w="med" len="med"/>
              <a:tailEnd type="triangle" w="med" len="med"/>
            </a:ln>
          </p:spPr>
        </p:cxnSp>
      </p:grpSp>
      <p:pic>
        <p:nvPicPr>
          <p:cNvPr id="820" name="Google Shape;820;gdc83ff70eb_6_5"/>
          <p:cNvPicPr preferRelativeResize="0"/>
          <p:nvPr/>
        </p:nvPicPr>
        <p:blipFill>
          <a:blip r:embed="rId3">
            <a:alphaModFix/>
          </a:blip>
          <a:stretch>
            <a:fillRect/>
          </a:stretch>
        </p:blipFill>
        <p:spPr>
          <a:xfrm>
            <a:off x="4832550" y="993363"/>
            <a:ext cx="2711324" cy="3097525"/>
          </a:xfrm>
          <a:prstGeom prst="rect">
            <a:avLst/>
          </a:prstGeom>
          <a:noFill/>
          <a:ln>
            <a:noFill/>
          </a:ln>
        </p:spPr>
      </p:pic>
      <p:sp>
        <p:nvSpPr>
          <p:cNvPr id="821" name="Google Shape;821;gdc83ff70eb_6_5"/>
          <p:cNvSpPr txBox="1">
            <a:spLocks noGrp="1"/>
          </p:cNvSpPr>
          <p:nvPr>
            <p:ph type="subTitle" idx="1"/>
          </p:nvPr>
        </p:nvSpPr>
        <p:spPr>
          <a:xfrm>
            <a:off x="440500" y="4330050"/>
            <a:ext cx="8019600" cy="684000"/>
          </a:xfrm>
          <a:prstGeom prst="rect">
            <a:avLst/>
          </a:prstGeom>
          <a:noFill/>
          <a:ln>
            <a:noFill/>
          </a:ln>
        </p:spPr>
        <p:txBody>
          <a:bodyPr spcFirstLastPara="1" wrap="square" lIns="91425" tIns="91425" rIns="91425" bIns="91425" anchor="t" anchorCtr="0">
            <a:noAutofit/>
          </a:bodyPr>
          <a:lstStyle/>
          <a:p>
            <a:pPr marL="0" lvl="0" indent="-101600" algn="l" rtl="0">
              <a:spcBef>
                <a:spcPts val="0"/>
              </a:spcBef>
              <a:spcAft>
                <a:spcPts val="0"/>
              </a:spcAft>
              <a:buClr>
                <a:schemeClr val="accent3"/>
              </a:buClr>
              <a:buSzPts val="1600"/>
              <a:buFont typeface="Nunito"/>
              <a:buChar char="●"/>
            </a:pPr>
            <a:r>
              <a:rPr lang="en" b="1">
                <a:solidFill>
                  <a:srgbClr val="000000"/>
                </a:solidFill>
                <a:latin typeface="Nunito"/>
                <a:ea typeface="Nunito"/>
                <a:cs typeface="Nunito"/>
                <a:sym typeface="Nunito"/>
              </a:rPr>
              <a:t>Iterative system with n = 4, r = 1/2</a:t>
            </a:r>
            <a:r>
              <a:rPr lang="en">
                <a:solidFill>
                  <a:srgbClr val="000000"/>
                </a:solidFill>
                <a:latin typeface="Nunito"/>
                <a:ea typeface="Nunito"/>
                <a:cs typeface="Nunito"/>
                <a:sym typeface="Nunito"/>
              </a:rPr>
              <a:t>: For each nucleotide in the k-mer, traverse half the distance towards the corner corresponding to that nucleotide</a:t>
            </a:r>
            <a:endParaRPr/>
          </a:p>
        </p:txBody>
      </p:sp>
      <p:sp>
        <p:nvSpPr>
          <p:cNvPr id="822" name="Google Shape;822;gdc83ff70eb_6_5"/>
          <p:cNvSpPr/>
          <p:nvPr/>
        </p:nvSpPr>
        <p:spPr>
          <a:xfrm>
            <a:off x="2417932" y="2468179"/>
            <a:ext cx="133200" cy="147900"/>
          </a:xfrm>
          <a:prstGeom prst="flowChartConnector">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pic>
        <p:nvPicPr>
          <p:cNvPr id="827" name="Google Shape;827;gdc83ff70eb_6_37"/>
          <p:cNvPicPr preferRelativeResize="0"/>
          <p:nvPr/>
        </p:nvPicPr>
        <p:blipFill rotWithShape="1">
          <a:blip r:embed="rId3">
            <a:alphaModFix/>
          </a:blip>
          <a:srcRect l="3135" t="13815" r="2122"/>
          <a:stretch/>
        </p:blipFill>
        <p:spPr>
          <a:xfrm>
            <a:off x="330975" y="438217"/>
            <a:ext cx="2023950" cy="2041332"/>
          </a:xfrm>
          <a:prstGeom prst="rect">
            <a:avLst/>
          </a:prstGeom>
          <a:noFill/>
          <a:ln>
            <a:noFill/>
          </a:ln>
        </p:spPr>
      </p:pic>
      <p:pic>
        <p:nvPicPr>
          <p:cNvPr id="828" name="Google Shape;828;gdc83ff70eb_6_37"/>
          <p:cNvPicPr preferRelativeResize="0"/>
          <p:nvPr/>
        </p:nvPicPr>
        <p:blipFill>
          <a:blip r:embed="rId4">
            <a:alphaModFix/>
          </a:blip>
          <a:stretch>
            <a:fillRect/>
          </a:stretch>
        </p:blipFill>
        <p:spPr>
          <a:xfrm>
            <a:off x="2821350" y="412150"/>
            <a:ext cx="2107475" cy="2093475"/>
          </a:xfrm>
          <a:prstGeom prst="rect">
            <a:avLst/>
          </a:prstGeom>
          <a:noFill/>
          <a:ln>
            <a:noFill/>
          </a:ln>
        </p:spPr>
      </p:pic>
      <p:pic>
        <p:nvPicPr>
          <p:cNvPr id="829" name="Google Shape;829;gdc83ff70eb_6_37"/>
          <p:cNvPicPr preferRelativeResize="0"/>
          <p:nvPr/>
        </p:nvPicPr>
        <p:blipFill>
          <a:blip r:embed="rId5">
            <a:alphaModFix/>
          </a:blip>
          <a:stretch>
            <a:fillRect/>
          </a:stretch>
        </p:blipFill>
        <p:spPr>
          <a:xfrm>
            <a:off x="2863113" y="2869384"/>
            <a:ext cx="2023950" cy="2030693"/>
          </a:xfrm>
          <a:prstGeom prst="rect">
            <a:avLst/>
          </a:prstGeom>
          <a:noFill/>
          <a:ln>
            <a:noFill/>
          </a:ln>
        </p:spPr>
      </p:pic>
      <p:pic>
        <p:nvPicPr>
          <p:cNvPr id="830" name="Google Shape;830;gdc83ff70eb_6_37"/>
          <p:cNvPicPr preferRelativeResize="0"/>
          <p:nvPr/>
        </p:nvPicPr>
        <p:blipFill>
          <a:blip r:embed="rId6">
            <a:alphaModFix/>
          </a:blip>
          <a:stretch>
            <a:fillRect/>
          </a:stretch>
        </p:blipFill>
        <p:spPr>
          <a:xfrm>
            <a:off x="330981" y="2876138"/>
            <a:ext cx="2023956" cy="2017175"/>
          </a:xfrm>
          <a:prstGeom prst="rect">
            <a:avLst/>
          </a:prstGeom>
          <a:noFill/>
          <a:ln>
            <a:noFill/>
          </a:ln>
        </p:spPr>
      </p:pic>
      <p:sp>
        <p:nvSpPr>
          <p:cNvPr id="831" name="Google Shape;831;gdc83ff70eb_6_37"/>
          <p:cNvSpPr txBox="1"/>
          <p:nvPr/>
        </p:nvSpPr>
        <p:spPr>
          <a:xfrm>
            <a:off x="207294" y="2371650"/>
            <a:ext cx="31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unito"/>
                <a:ea typeface="Nunito"/>
                <a:cs typeface="Nunito"/>
                <a:sym typeface="Nunito"/>
              </a:rPr>
              <a:t>A</a:t>
            </a:r>
            <a:endParaRPr b="1">
              <a:latin typeface="Nunito"/>
              <a:ea typeface="Nunito"/>
              <a:cs typeface="Nunito"/>
              <a:sym typeface="Nunito"/>
            </a:endParaRPr>
          </a:p>
        </p:txBody>
      </p:sp>
      <p:sp>
        <p:nvSpPr>
          <p:cNvPr id="832" name="Google Shape;832;gdc83ff70eb_6_37"/>
          <p:cNvSpPr txBox="1"/>
          <p:nvPr/>
        </p:nvSpPr>
        <p:spPr>
          <a:xfrm>
            <a:off x="2650669" y="2371650"/>
            <a:ext cx="31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unito"/>
                <a:ea typeface="Nunito"/>
                <a:cs typeface="Nunito"/>
                <a:sym typeface="Nunito"/>
              </a:rPr>
              <a:t>A</a:t>
            </a:r>
            <a:endParaRPr b="1">
              <a:latin typeface="Nunito"/>
              <a:ea typeface="Nunito"/>
              <a:cs typeface="Nunito"/>
              <a:sym typeface="Nunito"/>
            </a:endParaRPr>
          </a:p>
        </p:txBody>
      </p:sp>
      <p:sp>
        <p:nvSpPr>
          <p:cNvPr id="833" name="Google Shape;833;gdc83ff70eb_6_37"/>
          <p:cNvSpPr txBox="1"/>
          <p:nvPr/>
        </p:nvSpPr>
        <p:spPr>
          <a:xfrm>
            <a:off x="2194944" y="2371650"/>
            <a:ext cx="31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unito"/>
                <a:ea typeface="Nunito"/>
                <a:cs typeface="Nunito"/>
                <a:sym typeface="Nunito"/>
              </a:rPr>
              <a:t>T</a:t>
            </a:r>
            <a:endParaRPr b="1">
              <a:latin typeface="Nunito"/>
              <a:ea typeface="Nunito"/>
              <a:cs typeface="Nunito"/>
              <a:sym typeface="Nunito"/>
            </a:endParaRPr>
          </a:p>
        </p:txBody>
      </p:sp>
      <p:sp>
        <p:nvSpPr>
          <p:cNvPr id="834" name="Google Shape;834;gdc83ff70eb_6_37"/>
          <p:cNvSpPr txBox="1"/>
          <p:nvPr/>
        </p:nvSpPr>
        <p:spPr>
          <a:xfrm>
            <a:off x="4800494" y="2371650"/>
            <a:ext cx="31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unito"/>
                <a:ea typeface="Nunito"/>
                <a:cs typeface="Nunito"/>
                <a:sym typeface="Nunito"/>
              </a:rPr>
              <a:t>T</a:t>
            </a:r>
            <a:endParaRPr b="1">
              <a:latin typeface="Nunito"/>
              <a:ea typeface="Nunito"/>
              <a:cs typeface="Nunito"/>
              <a:sym typeface="Nunito"/>
            </a:endParaRPr>
          </a:p>
        </p:txBody>
      </p:sp>
      <p:sp>
        <p:nvSpPr>
          <p:cNvPr id="835" name="Google Shape;835;gdc83ff70eb_6_37"/>
          <p:cNvSpPr txBox="1"/>
          <p:nvPr/>
        </p:nvSpPr>
        <p:spPr>
          <a:xfrm>
            <a:off x="2650669" y="169825"/>
            <a:ext cx="31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unito"/>
                <a:ea typeface="Nunito"/>
                <a:cs typeface="Nunito"/>
                <a:sym typeface="Nunito"/>
              </a:rPr>
              <a:t>C</a:t>
            </a:r>
            <a:endParaRPr b="1">
              <a:latin typeface="Nunito"/>
              <a:ea typeface="Nunito"/>
              <a:cs typeface="Nunito"/>
              <a:sym typeface="Nunito"/>
            </a:endParaRPr>
          </a:p>
        </p:txBody>
      </p:sp>
      <p:sp>
        <p:nvSpPr>
          <p:cNvPr id="836" name="Google Shape;836;gdc83ff70eb_6_37"/>
          <p:cNvSpPr txBox="1"/>
          <p:nvPr/>
        </p:nvSpPr>
        <p:spPr>
          <a:xfrm>
            <a:off x="207294" y="169825"/>
            <a:ext cx="31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unito"/>
                <a:ea typeface="Nunito"/>
                <a:cs typeface="Nunito"/>
                <a:sym typeface="Nunito"/>
              </a:rPr>
              <a:t>C</a:t>
            </a:r>
            <a:endParaRPr b="1">
              <a:latin typeface="Nunito"/>
              <a:ea typeface="Nunito"/>
              <a:cs typeface="Nunito"/>
              <a:sym typeface="Nunito"/>
            </a:endParaRPr>
          </a:p>
        </p:txBody>
      </p:sp>
      <p:sp>
        <p:nvSpPr>
          <p:cNvPr id="837" name="Google Shape;837;gdc83ff70eb_6_37"/>
          <p:cNvSpPr txBox="1"/>
          <p:nvPr/>
        </p:nvSpPr>
        <p:spPr>
          <a:xfrm>
            <a:off x="4800494" y="169825"/>
            <a:ext cx="31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unito"/>
                <a:ea typeface="Nunito"/>
                <a:cs typeface="Nunito"/>
                <a:sym typeface="Nunito"/>
              </a:rPr>
              <a:t>G</a:t>
            </a:r>
            <a:endParaRPr b="1">
              <a:latin typeface="Nunito"/>
              <a:ea typeface="Nunito"/>
              <a:cs typeface="Nunito"/>
              <a:sym typeface="Nunito"/>
            </a:endParaRPr>
          </a:p>
        </p:txBody>
      </p:sp>
      <p:sp>
        <p:nvSpPr>
          <p:cNvPr id="838" name="Google Shape;838;gdc83ff70eb_6_37"/>
          <p:cNvSpPr txBox="1"/>
          <p:nvPr/>
        </p:nvSpPr>
        <p:spPr>
          <a:xfrm>
            <a:off x="2194944" y="169825"/>
            <a:ext cx="31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unito"/>
                <a:ea typeface="Nunito"/>
                <a:cs typeface="Nunito"/>
                <a:sym typeface="Nunito"/>
              </a:rPr>
              <a:t>G</a:t>
            </a:r>
            <a:endParaRPr b="1">
              <a:latin typeface="Nunito"/>
              <a:ea typeface="Nunito"/>
              <a:cs typeface="Nunito"/>
              <a:sym typeface="Nunito"/>
            </a:endParaRPr>
          </a:p>
        </p:txBody>
      </p:sp>
      <p:sp>
        <p:nvSpPr>
          <p:cNvPr id="839" name="Google Shape;839;gdc83ff70eb_6_37"/>
          <p:cNvSpPr txBox="1"/>
          <p:nvPr/>
        </p:nvSpPr>
        <p:spPr>
          <a:xfrm>
            <a:off x="207294" y="4743300"/>
            <a:ext cx="31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unito"/>
                <a:ea typeface="Nunito"/>
                <a:cs typeface="Nunito"/>
                <a:sym typeface="Nunito"/>
              </a:rPr>
              <a:t>A</a:t>
            </a:r>
            <a:endParaRPr b="1">
              <a:latin typeface="Nunito"/>
              <a:ea typeface="Nunito"/>
              <a:cs typeface="Nunito"/>
              <a:sym typeface="Nunito"/>
            </a:endParaRPr>
          </a:p>
        </p:txBody>
      </p:sp>
      <p:sp>
        <p:nvSpPr>
          <p:cNvPr id="840" name="Google Shape;840;gdc83ff70eb_6_37"/>
          <p:cNvSpPr txBox="1"/>
          <p:nvPr/>
        </p:nvSpPr>
        <p:spPr>
          <a:xfrm>
            <a:off x="2650669" y="4743300"/>
            <a:ext cx="31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unito"/>
                <a:ea typeface="Nunito"/>
                <a:cs typeface="Nunito"/>
                <a:sym typeface="Nunito"/>
              </a:rPr>
              <a:t>A</a:t>
            </a:r>
            <a:endParaRPr b="1">
              <a:latin typeface="Nunito"/>
              <a:ea typeface="Nunito"/>
              <a:cs typeface="Nunito"/>
              <a:sym typeface="Nunito"/>
            </a:endParaRPr>
          </a:p>
        </p:txBody>
      </p:sp>
      <p:sp>
        <p:nvSpPr>
          <p:cNvPr id="841" name="Google Shape;841;gdc83ff70eb_6_37"/>
          <p:cNvSpPr txBox="1"/>
          <p:nvPr/>
        </p:nvSpPr>
        <p:spPr>
          <a:xfrm>
            <a:off x="2194944" y="4743300"/>
            <a:ext cx="31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unito"/>
                <a:ea typeface="Nunito"/>
                <a:cs typeface="Nunito"/>
                <a:sym typeface="Nunito"/>
              </a:rPr>
              <a:t>T</a:t>
            </a:r>
            <a:endParaRPr b="1">
              <a:latin typeface="Nunito"/>
              <a:ea typeface="Nunito"/>
              <a:cs typeface="Nunito"/>
              <a:sym typeface="Nunito"/>
            </a:endParaRPr>
          </a:p>
        </p:txBody>
      </p:sp>
      <p:sp>
        <p:nvSpPr>
          <p:cNvPr id="842" name="Google Shape;842;gdc83ff70eb_6_37"/>
          <p:cNvSpPr txBox="1"/>
          <p:nvPr/>
        </p:nvSpPr>
        <p:spPr>
          <a:xfrm>
            <a:off x="4800494" y="4743300"/>
            <a:ext cx="31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unito"/>
                <a:ea typeface="Nunito"/>
                <a:cs typeface="Nunito"/>
                <a:sym typeface="Nunito"/>
              </a:rPr>
              <a:t>T</a:t>
            </a:r>
            <a:endParaRPr b="1">
              <a:latin typeface="Nunito"/>
              <a:ea typeface="Nunito"/>
              <a:cs typeface="Nunito"/>
              <a:sym typeface="Nunito"/>
            </a:endParaRPr>
          </a:p>
        </p:txBody>
      </p:sp>
      <p:sp>
        <p:nvSpPr>
          <p:cNvPr id="843" name="Google Shape;843;gdc83ff70eb_6_37"/>
          <p:cNvSpPr txBox="1"/>
          <p:nvPr/>
        </p:nvSpPr>
        <p:spPr>
          <a:xfrm>
            <a:off x="2194944" y="2693150"/>
            <a:ext cx="31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unito"/>
                <a:ea typeface="Nunito"/>
                <a:cs typeface="Nunito"/>
                <a:sym typeface="Nunito"/>
              </a:rPr>
              <a:t>G</a:t>
            </a:r>
            <a:endParaRPr b="1">
              <a:latin typeface="Nunito"/>
              <a:ea typeface="Nunito"/>
              <a:cs typeface="Nunito"/>
              <a:sym typeface="Nunito"/>
            </a:endParaRPr>
          </a:p>
        </p:txBody>
      </p:sp>
      <p:sp>
        <p:nvSpPr>
          <p:cNvPr id="844" name="Google Shape;844;gdc83ff70eb_6_37"/>
          <p:cNvSpPr txBox="1"/>
          <p:nvPr/>
        </p:nvSpPr>
        <p:spPr>
          <a:xfrm>
            <a:off x="4800494" y="2771850"/>
            <a:ext cx="31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unito"/>
                <a:ea typeface="Nunito"/>
                <a:cs typeface="Nunito"/>
                <a:sym typeface="Nunito"/>
              </a:rPr>
              <a:t>G</a:t>
            </a:r>
            <a:endParaRPr b="1">
              <a:latin typeface="Nunito"/>
              <a:ea typeface="Nunito"/>
              <a:cs typeface="Nunito"/>
              <a:sym typeface="Nunito"/>
            </a:endParaRPr>
          </a:p>
        </p:txBody>
      </p:sp>
      <p:sp>
        <p:nvSpPr>
          <p:cNvPr id="845" name="Google Shape;845;gdc83ff70eb_6_37"/>
          <p:cNvSpPr txBox="1"/>
          <p:nvPr/>
        </p:nvSpPr>
        <p:spPr>
          <a:xfrm>
            <a:off x="207294" y="2693150"/>
            <a:ext cx="31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unito"/>
                <a:ea typeface="Nunito"/>
                <a:cs typeface="Nunito"/>
                <a:sym typeface="Nunito"/>
              </a:rPr>
              <a:t>C</a:t>
            </a:r>
            <a:endParaRPr b="1">
              <a:latin typeface="Nunito"/>
              <a:ea typeface="Nunito"/>
              <a:cs typeface="Nunito"/>
              <a:sym typeface="Nunito"/>
            </a:endParaRPr>
          </a:p>
        </p:txBody>
      </p:sp>
      <p:sp>
        <p:nvSpPr>
          <p:cNvPr id="846" name="Google Shape;846;gdc83ff70eb_6_37"/>
          <p:cNvSpPr txBox="1"/>
          <p:nvPr/>
        </p:nvSpPr>
        <p:spPr>
          <a:xfrm>
            <a:off x="2650669" y="2771850"/>
            <a:ext cx="31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Nunito"/>
                <a:ea typeface="Nunito"/>
                <a:cs typeface="Nunito"/>
                <a:sym typeface="Nunito"/>
              </a:rPr>
              <a:t>C</a:t>
            </a:r>
            <a:endParaRPr b="1">
              <a:latin typeface="Nunito"/>
              <a:ea typeface="Nunito"/>
              <a:cs typeface="Nunito"/>
              <a:sym typeface="Nunito"/>
            </a:endParaRPr>
          </a:p>
        </p:txBody>
      </p:sp>
      <p:sp>
        <p:nvSpPr>
          <p:cNvPr id="847" name="Google Shape;847;gdc83ff70eb_6_37"/>
          <p:cNvSpPr txBox="1"/>
          <p:nvPr/>
        </p:nvSpPr>
        <p:spPr>
          <a:xfrm>
            <a:off x="5242025" y="750888"/>
            <a:ext cx="3594000" cy="2647500"/>
          </a:xfrm>
          <a:prstGeom prst="rect">
            <a:avLst/>
          </a:prstGeom>
          <a:noFill/>
          <a:ln>
            <a:noFill/>
          </a:ln>
        </p:spPr>
        <p:txBody>
          <a:bodyPr spcFirstLastPara="1" wrap="square" lIns="91425" tIns="91425" rIns="91425" bIns="91425" anchor="t" anchorCtr="0">
            <a:spAutoFit/>
          </a:bodyPr>
          <a:lstStyle/>
          <a:p>
            <a:pPr marL="0" lvl="0" indent="-101600" algn="l" rtl="0">
              <a:spcBef>
                <a:spcPts val="0"/>
              </a:spcBef>
              <a:spcAft>
                <a:spcPts val="0"/>
              </a:spcAft>
              <a:buClr>
                <a:schemeClr val="accent3"/>
              </a:buClr>
              <a:buSzPts val="1600"/>
              <a:buFont typeface="Nunito"/>
              <a:buChar char="●"/>
            </a:pPr>
            <a:r>
              <a:rPr lang="en" sz="1600">
                <a:latin typeface="Nunito"/>
                <a:ea typeface="Nunito"/>
                <a:cs typeface="Nunito"/>
                <a:sym typeface="Nunito"/>
              </a:rPr>
              <a:t>For each letter in an oligomer, a box is subdivided into four quadrants</a:t>
            </a:r>
            <a:endParaRPr sz="1600">
              <a:latin typeface="Nunito"/>
              <a:ea typeface="Nunito"/>
              <a:cs typeface="Nunito"/>
              <a:sym typeface="Nunito"/>
            </a:endParaRPr>
          </a:p>
          <a:p>
            <a:pPr marL="0" lvl="0" indent="0" algn="l" rtl="0">
              <a:spcBef>
                <a:spcPts val="0"/>
              </a:spcBef>
              <a:spcAft>
                <a:spcPts val="0"/>
              </a:spcAft>
              <a:buNone/>
            </a:pPr>
            <a:endParaRPr sz="1600">
              <a:latin typeface="Nunito"/>
              <a:ea typeface="Nunito"/>
              <a:cs typeface="Nunito"/>
              <a:sym typeface="Nunito"/>
            </a:endParaRPr>
          </a:p>
          <a:p>
            <a:pPr marL="0" lvl="0" indent="-101600" algn="l" rtl="0">
              <a:spcBef>
                <a:spcPts val="0"/>
              </a:spcBef>
              <a:spcAft>
                <a:spcPts val="0"/>
              </a:spcAft>
              <a:buClr>
                <a:schemeClr val="accent3"/>
              </a:buClr>
              <a:buSzPts val="1600"/>
              <a:buFont typeface="Nunito"/>
              <a:buChar char="●"/>
            </a:pPr>
            <a:r>
              <a:rPr lang="en" sz="1600">
                <a:latin typeface="Nunito"/>
                <a:ea typeface="Nunito"/>
                <a:cs typeface="Nunito"/>
                <a:sym typeface="Nunito"/>
              </a:rPr>
              <a:t>So, each of the 4</a:t>
            </a:r>
            <a:r>
              <a:rPr lang="en" sz="1600" baseline="30000">
                <a:latin typeface="Nunito"/>
                <a:ea typeface="Nunito"/>
                <a:cs typeface="Nunito"/>
                <a:sym typeface="Nunito"/>
              </a:rPr>
              <a:t>k</a:t>
            </a:r>
            <a:r>
              <a:rPr lang="en" sz="1600">
                <a:latin typeface="Nunito"/>
                <a:ea typeface="Nunito"/>
                <a:cs typeface="Nunito"/>
                <a:sym typeface="Nunito"/>
              </a:rPr>
              <a:t> boxes correspond to a unique k-mer</a:t>
            </a:r>
            <a:endParaRPr sz="1600">
              <a:latin typeface="Nunito"/>
              <a:ea typeface="Nunito"/>
              <a:cs typeface="Nunito"/>
              <a:sym typeface="Nunito"/>
            </a:endParaRPr>
          </a:p>
          <a:p>
            <a:pPr marL="0" lvl="0" indent="0" algn="l" rtl="0">
              <a:spcBef>
                <a:spcPts val="0"/>
              </a:spcBef>
              <a:spcAft>
                <a:spcPts val="0"/>
              </a:spcAft>
              <a:buNone/>
            </a:pPr>
            <a:endParaRPr sz="1600">
              <a:latin typeface="Nunito"/>
              <a:ea typeface="Nunito"/>
              <a:cs typeface="Nunito"/>
              <a:sym typeface="Nunito"/>
            </a:endParaRPr>
          </a:p>
          <a:p>
            <a:pPr marL="0" lvl="0" indent="-101600" algn="l" rtl="0">
              <a:spcBef>
                <a:spcPts val="0"/>
              </a:spcBef>
              <a:spcAft>
                <a:spcPts val="0"/>
              </a:spcAft>
              <a:buClr>
                <a:schemeClr val="accent3"/>
              </a:buClr>
              <a:buSzPts val="1600"/>
              <a:buFont typeface="Nunito"/>
              <a:buChar char="●"/>
            </a:pPr>
            <a:r>
              <a:rPr lang="en" sz="1600">
                <a:latin typeface="Nunito"/>
                <a:ea typeface="Nunito"/>
                <a:cs typeface="Nunito"/>
                <a:sym typeface="Nunito"/>
              </a:rPr>
              <a:t>Each box is colored gray with different intensities depending on the probability of occurrence of that k-mer</a:t>
            </a:r>
            <a:endParaRPr sz="1600">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name="Abstract Focus by Slidesgo">
  <a:themeElements>
    <a:clrScheme name="Simple Light">
      <a:dk1>
        <a:srgbClr val="595959"/>
      </a:dk1>
      <a:lt1>
        <a:srgbClr val="FFFFFF"/>
      </a:lt1>
      <a:dk2>
        <a:srgbClr val="595959"/>
      </a:dk2>
      <a:lt2>
        <a:srgbClr val="FFF6F2"/>
      </a:lt2>
      <a:accent1>
        <a:srgbClr val="C7E0CE"/>
      </a:accent1>
      <a:accent2>
        <a:srgbClr val="E0EEE4"/>
      </a:accent2>
      <a:accent3>
        <a:srgbClr val="DF665D"/>
      </a:accent3>
      <a:accent4>
        <a:srgbClr val="FFBDAD"/>
      </a:accent4>
      <a:accent5>
        <a:srgbClr val="F29891"/>
      </a:accent5>
      <a:accent6>
        <a:srgbClr val="FDDACB"/>
      </a:accent6>
      <a:hlink>
        <a:srgbClr val="DF665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1271</Words>
  <Application>Microsoft Office PowerPoint</Application>
  <PresentationFormat>On-screen Show (16:9)</PresentationFormat>
  <Paragraphs>161</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Caveat</vt:lpstr>
      <vt:lpstr>Arial</vt:lpstr>
      <vt:lpstr>Courgette</vt:lpstr>
      <vt:lpstr>Nunito Light</vt:lpstr>
      <vt:lpstr>Anton</vt:lpstr>
      <vt:lpstr>Nunito</vt:lpstr>
      <vt:lpstr>Nunito SemiBold</vt:lpstr>
      <vt:lpstr>Abstract Focus by Slidesgo</vt:lpstr>
      <vt:lpstr>Chaos Game Representation for Genetic Sequences</vt:lpstr>
      <vt:lpstr>Table of Contents</vt:lpstr>
      <vt:lpstr>INTRODUCTION</vt:lpstr>
      <vt:lpstr>What is CGR used for?</vt:lpstr>
      <vt:lpstr>Where to start?</vt:lpstr>
      <vt:lpstr>Chaos Game Representation</vt:lpstr>
      <vt:lpstr>PROCEDURE</vt:lpstr>
      <vt:lpstr>PowerPoint Presentation</vt:lpstr>
      <vt:lpstr>PowerPoint Presentation</vt:lpstr>
      <vt:lpstr>How CGR images are generated?</vt:lpstr>
      <vt:lpstr>DATASETS</vt:lpstr>
      <vt:lpstr>Can CGR Images be used as Features to effectively differentiate Sequences??</vt:lpstr>
      <vt:lpstr>K-mer Count</vt:lpstr>
      <vt:lpstr>Generating CGR Array</vt:lpstr>
      <vt:lpstr>Support Vector Machines</vt:lpstr>
      <vt:lpstr>PowerPoint Presentation</vt:lpstr>
      <vt:lpstr>PowerPoint Presentation</vt:lpstr>
      <vt:lpstr>Generating and storing CGR Images</vt:lpstr>
      <vt:lpstr>Loading the 2 classes of Images</vt:lpstr>
      <vt:lpstr>Understanding the GridSearchCV </vt:lpstr>
      <vt:lpstr>Test-train split, Prediction</vt:lpstr>
      <vt:lpstr>Logistic Regression</vt:lpstr>
      <vt:lpstr>Fallbacks of Least square error</vt:lpstr>
      <vt:lpstr>Sigmoid Activation Function</vt:lpstr>
      <vt:lpstr>Geometric Meaning</vt:lpstr>
      <vt:lpstr>PowerPoint Presentation</vt:lpstr>
      <vt:lpstr>Propagation</vt:lpstr>
      <vt:lpstr>OBSERVATIONS </vt:lpstr>
      <vt:lpstr>Geminiviridae-Coronaviridae </vt:lpstr>
      <vt:lpstr>Conclusion &amp; Future-work</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Chaos Game Representation for Genetic Sequences</dc:title>
  <cp:lastModifiedBy>MITHIL</cp:lastModifiedBy>
  <cp:revision>7</cp:revision>
  <dcterms:modified xsi:type="dcterms:W3CDTF">2021-11-10T19:03:57Z</dcterms:modified>
</cp:coreProperties>
</file>